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1"/>
    <p:sldMasterId id="2147483858" r:id="rId2"/>
  </p:sldMasterIdLst>
  <p:notesMasterIdLst>
    <p:notesMasterId r:id="rId97"/>
  </p:notesMasterIdLst>
  <p:handoutMasterIdLst>
    <p:handoutMasterId r:id="rId98"/>
  </p:handoutMasterIdLst>
  <p:sldIdLst>
    <p:sldId id="358" r:id="rId3"/>
    <p:sldId id="257" r:id="rId4"/>
    <p:sldId id="280" r:id="rId5"/>
    <p:sldId id="359" r:id="rId6"/>
    <p:sldId id="360" r:id="rId7"/>
    <p:sldId id="281" r:id="rId8"/>
    <p:sldId id="282" r:id="rId9"/>
    <p:sldId id="361" r:id="rId10"/>
    <p:sldId id="327" r:id="rId11"/>
    <p:sldId id="258" r:id="rId12"/>
    <p:sldId id="276" r:id="rId13"/>
    <p:sldId id="284" r:id="rId14"/>
    <p:sldId id="362" r:id="rId15"/>
    <p:sldId id="283" r:id="rId16"/>
    <p:sldId id="363" r:id="rId17"/>
    <p:sldId id="364" r:id="rId18"/>
    <p:sldId id="267" r:id="rId19"/>
    <p:sldId id="278" r:id="rId20"/>
    <p:sldId id="269" r:id="rId21"/>
    <p:sldId id="277" r:id="rId22"/>
    <p:sldId id="285" r:id="rId23"/>
    <p:sldId id="290" r:id="rId24"/>
    <p:sldId id="289" r:id="rId25"/>
    <p:sldId id="288" r:id="rId26"/>
    <p:sldId id="268" r:id="rId27"/>
    <p:sldId id="279" r:id="rId28"/>
    <p:sldId id="286" r:id="rId29"/>
    <p:sldId id="365" r:id="rId30"/>
    <p:sldId id="271" r:id="rId31"/>
    <p:sldId id="291" r:id="rId32"/>
    <p:sldId id="292" r:id="rId33"/>
    <p:sldId id="272" r:id="rId34"/>
    <p:sldId id="294" r:id="rId35"/>
    <p:sldId id="270" r:id="rId36"/>
    <p:sldId id="296" r:id="rId37"/>
    <p:sldId id="297" r:id="rId38"/>
    <p:sldId id="306" r:id="rId39"/>
    <p:sldId id="298" r:id="rId40"/>
    <p:sldId id="299" r:id="rId41"/>
    <p:sldId id="300" r:id="rId42"/>
    <p:sldId id="302" r:id="rId43"/>
    <p:sldId id="275" r:id="rId44"/>
    <p:sldId id="305" r:id="rId45"/>
    <p:sldId id="304" r:id="rId46"/>
    <p:sldId id="340" r:id="rId47"/>
    <p:sldId id="339" r:id="rId48"/>
    <p:sldId id="341" r:id="rId49"/>
    <p:sldId id="274" r:id="rId50"/>
    <p:sldId id="323" r:id="rId51"/>
    <p:sldId id="321" r:id="rId52"/>
    <p:sldId id="322" r:id="rId53"/>
    <p:sldId id="325" r:id="rId54"/>
    <p:sldId id="324" r:id="rId55"/>
    <p:sldId id="330" r:id="rId56"/>
    <p:sldId id="343" r:id="rId57"/>
    <p:sldId id="344" r:id="rId58"/>
    <p:sldId id="332" r:id="rId59"/>
    <p:sldId id="345" r:id="rId60"/>
    <p:sldId id="333" r:id="rId61"/>
    <p:sldId id="346" r:id="rId62"/>
    <p:sldId id="347" r:id="rId63"/>
    <p:sldId id="334" r:id="rId64"/>
    <p:sldId id="348" r:id="rId65"/>
    <p:sldId id="349" r:id="rId66"/>
    <p:sldId id="350" r:id="rId67"/>
    <p:sldId id="335" r:id="rId68"/>
    <p:sldId id="351" r:id="rId69"/>
    <p:sldId id="352" r:id="rId70"/>
    <p:sldId id="336" r:id="rId71"/>
    <p:sldId id="354" r:id="rId72"/>
    <p:sldId id="355" r:id="rId73"/>
    <p:sldId id="337" r:id="rId74"/>
    <p:sldId id="353" r:id="rId75"/>
    <p:sldId id="319" r:id="rId76"/>
    <p:sldId id="326" r:id="rId77"/>
    <p:sldId id="338" r:id="rId78"/>
    <p:sldId id="329" r:id="rId79"/>
    <p:sldId id="342" r:id="rId80"/>
    <p:sldId id="320" r:id="rId81"/>
    <p:sldId id="307" r:id="rId82"/>
    <p:sldId id="308" r:id="rId83"/>
    <p:sldId id="310" r:id="rId84"/>
    <p:sldId id="309" r:id="rId85"/>
    <p:sldId id="313" r:id="rId86"/>
    <p:sldId id="314" r:id="rId87"/>
    <p:sldId id="315" r:id="rId88"/>
    <p:sldId id="311" r:id="rId89"/>
    <p:sldId id="316" r:id="rId90"/>
    <p:sldId id="317" r:id="rId91"/>
    <p:sldId id="312" r:id="rId92"/>
    <p:sldId id="318" r:id="rId93"/>
    <p:sldId id="273" r:id="rId94"/>
    <p:sldId id="356" r:id="rId95"/>
    <p:sldId id="357" r:id="rId96"/>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ig Data" id="{311BCEB1-77D2-469E-B530-E8B0471AE916}">
          <p14:sldIdLst>
            <p14:sldId id="358"/>
            <p14:sldId id="257"/>
            <p14:sldId id="280"/>
            <p14:sldId id="359"/>
            <p14:sldId id="360"/>
            <p14:sldId id="281"/>
            <p14:sldId id="282"/>
            <p14:sldId id="361"/>
            <p14:sldId id="327"/>
          </p14:sldIdLst>
        </p14:section>
        <p14:section name="Hadoop" id="{9DE62346-8506-422B-BB29-336166E43787}">
          <p14:sldIdLst>
            <p14:sldId id="258"/>
            <p14:sldId id="276"/>
            <p14:sldId id="284"/>
            <p14:sldId id="362"/>
            <p14:sldId id="283"/>
            <p14:sldId id="363"/>
            <p14:sldId id="364"/>
          </p14:sldIdLst>
        </p14:section>
        <p14:section name="Map Reduce" id="{F64E2F65-2B70-4FC2-84D9-436527A10E70}">
          <p14:sldIdLst>
            <p14:sldId id="267"/>
            <p14:sldId id="278"/>
          </p14:sldIdLst>
        </p14:section>
        <p14:section name="HDFS" id="{624336BC-3827-4ECA-8554-A4ECC19DBCA1}">
          <p14:sldIdLst>
            <p14:sldId id="269"/>
            <p14:sldId id="277"/>
            <p14:sldId id="285"/>
            <p14:sldId id="290"/>
            <p14:sldId id="289"/>
            <p14:sldId id="288"/>
          </p14:sldIdLst>
        </p14:section>
        <p14:section name="Yarn" id="{D09CBEFD-6F51-47DE-900C-415A4F6EEDF7}">
          <p14:sldIdLst>
            <p14:sldId id="268"/>
            <p14:sldId id="279"/>
            <p14:sldId id="286"/>
            <p14:sldId id="365"/>
          </p14:sldIdLst>
        </p14:section>
        <p14:section name="Sqoop" id="{D7DF4FCD-49B4-4BC2-B903-7DCAA300A10D}">
          <p14:sldIdLst>
            <p14:sldId id="271"/>
            <p14:sldId id="291"/>
            <p14:sldId id="292"/>
          </p14:sldIdLst>
        </p14:section>
        <p14:section name="Pig" id="{0B92FAA9-3350-4B76-8236-DD810BF145E5}">
          <p14:sldIdLst>
            <p14:sldId id="272"/>
            <p14:sldId id="294"/>
          </p14:sldIdLst>
        </p14:section>
        <p14:section name="Hive" id="{FB3858FA-A5F6-4F25-9CAD-BD94D118A2EF}">
          <p14:sldIdLst>
            <p14:sldId id="270"/>
            <p14:sldId id="296"/>
            <p14:sldId id="297"/>
          </p14:sldIdLst>
        </p14:section>
        <p14:section name="Spark" id="{F7100B0A-3050-4DCC-B4B5-2171C74EA3FF}">
          <p14:sldIdLst>
            <p14:sldId id="306"/>
            <p14:sldId id="298"/>
            <p14:sldId id="299"/>
            <p14:sldId id="300"/>
            <p14:sldId id="302"/>
          </p14:sldIdLst>
        </p14:section>
        <p14:section name="Lambda Architecture" id="{99D6DFE8-8913-44B9-97FC-4959337A3576}">
          <p14:sldIdLst>
            <p14:sldId id="275"/>
            <p14:sldId id="305"/>
            <p14:sldId id="304"/>
            <p14:sldId id="340"/>
          </p14:sldIdLst>
        </p14:section>
        <p14:section name="Kappa Architecture" id="{B2AD87CF-EE8E-44CA-B6A7-6F4E18C78383}">
          <p14:sldIdLst>
            <p14:sldId id="339"/>
            <p14:sldId id="341"/>
          </p14:sldIdLst>
        </p14:section>
        <p14:section name="Flume" id="{B66BDBBE-3370-4C35-89B6-EC6A5CDE2219}">
          <p14:sldIdLst>
            <p14:sldId id="274"/>
            <p14:sldId id="323"/>
            <p14:sldId id="321"/>
            <p14:sldId id="322"/>
          </p14:sldIdLst>
        </p14:section>
        <p14:section name="Impala" id="{6C15F789-9A48-4219-B778-4A7075E5CCAA}">
          <p14:sldIdLst>
            <p14:sldId id="325"/>
            <p14:sldId id="324"/>
          </p14:sldIdLst>
        </p14:section>
        <p14:section name="Cassandra" id="{E540F33E-9F7D-4DB5-83F2-E7AC81259FD0}">
          <p14:sldIdLst>
            <p14:sldId id="330"/>
            <p14:sldId id="343"/>
            <p14:sldId id="344"/>
          </p14:sldIdLst>
        </p14:section>
        <p14:section name="Tez" id="{A51A3B69-CB0E-4EC5-814F-823B1F0024F3}">
          <p14:sldIdLst>
            <p14:sldId id="332"/>
            <p14:sldId id="345"/>
          </p14:sldIdLst>
        </p14:section>
        <p14:section name="Mahout" id="{E2F66C4F-1D78-4142-8CFC-E4C69295D5BD}">
          <p14:sldIdLst>
            <p14:sldId id="333"/>
            <p14:sldId id="346"/>
            <p14:sldId id="347"/>
          </p14:sldIdLst>
        </p14:section>
        <p14:section name="Flink" id="{EFA83C7B-2F18-4A02-B3AD-BE0E31A54FB2}">
          <p14:sldIdLst>
            <p14:sldId id="334"/>
            <p14:sldId id="348"/>
            <p14:sldId id="349"/>
            <p14:sldId id="350"/>
          </p14:sldIdLst>
        </p14:section>
        <p14:section name="Apache Drill" id="{3CDF7D51-A4E8-45D9-807D-17344AAB19E2}">
          <p14:sldIdLst>
            <p14:sldId id="335"/>
            <p14:sldId id="351"/>
            <p14:sldId id="352"/>
          </p14:sldIdLst>
        </p14:section>
        <p14:section name="MongoDB" id="{384707D7-C912-4968-BEAC-5ED5EA2C7309}">
          <p14:sldIdLst>
            <p14:sldId id="336"/>
            <p14:sldId id="354"/>
            <p14:sldId id="355"/>
          </p14:sldIdLst>
        </p14:section>
        <p14:section name="Ambari" id="{93F74090-A4AB-4A28-A859-D52074F4DEAD}">
          <p14:sldIdLst>
            <p14:sldId id="337"/>
            <p14:sldId id="353"/>
          </p14:sldIdLst>
        </p14:section>
        <p14:section name="Hue" id="{F308196A-9DFC-4488-A5DD-EDF74A9C0752}">
          <p14:sldIdLst>
            <p14:sldId id="319"/>
            <p14:sldId id="326"/>
          </p14:sldIdLst>
        </p14:section>
        <p14:section name="Storm" id="{D05386A2-FBB4-4996-A225-B194296EB419}">
          <p14:sldIdLst>
            <p14:sldId id="338"/>
            <p14:sldId id="329"/>
            <p14:sldId id="342"/>
          </p14:sldIdLst>
        </p14:section>
        <p14:section name="HBase" id="{6C47728C-2B6B-4703-B00E-A69E26B0C1A4}">
          <p14:sldIdLst>
            <p14:sldId id="320"/>
            <p14:sldId id="307"/>
            <p14:sldId id="308"/>
            <p14:sldId id="310"/>
          </p14:sldIdLst>
        </p14:section>
        <p14:section name="Zookeeper" id="{D6E9D6EF-3DEE-41D2-A514-08ED166F950D}">
          <p14:sldIdLst>
            <p14:sldId id="309"/>
            <p14:sldId id="313"/>
          </p14:sldIdLst>
        </p14:section>
        <p14:section name="Kafka" id="{B2DE82CC-F2F7-4062-922D-0E06005C8534}">
          <p14:sldIdLst>
            <p14:sldId id="314"/>
            <p14:sldId id="315"/>
          </p14:sldIdLst>
        </p14:section>
        <p14:section name="Oozie" id="{22FC315A-79E0-4B91-8F8D-03DE4C2BBEBB}">
          <p14:sldIdLst>
            <p14:sldId id="311"/>
            <p14:sldId id="316"/>
            <p14:sldId id="317"/>
          </p14:sldIdLst>
        </p14:section>
        <p14:section name="Avro" id="{DA2FF8BC-657D-4F92-B8B0-D4D03CA0C031}">
          <p14:sldIdLst>
            <p14:sldId id="312"/>
            <p14:sldId id="318"/>
          </p14:sldIdLst>
        </p14:section>
        <p14:section name="AWS" id="{2D8C7508-EB4C-4B94-8EEF-6AAC779E265F}">
          <p14:sldIdLst>
            <p14:sldId id="273"/>
            <p14:sldId id="356"/>
            <p14:sldId id="357"/>
          </p14:sldIdLst>
        </p14:section>
      </p14:sectionLst>
    </p:ex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51" autoAdjust="0"/>
    <p:restoredTop sz="72032" autoAdjust="0"/>
  </p:normalViewPr>
  <p:slideViewPr>
    <p:cSldViewPr>
      <p:cViewPr varScale="1">
        <p:scale>
          <a:sx n="59" d="100"/>
          <a:sy n="59" d="100"/>
        </p:scale>
        <p:origin x="840" y="53"/>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tableStyles" Target="tableStyles.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microsoft.com/office/2015/10/relationships/revisionInfo" Target="revisionInfo.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handoutMaster" Target="handoutMasters/handoutMaster1.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2E20BE-6AAB-4966-A492-FDAA7F70ADA8}" type="doc">
      <dgm:prSet loTypeId="urn:microsoft.com/office/officeart/2016/7/layout/BasicLinearProcessNumbered" loCatId="process" qsTypeId="urn:microsoft.com/office/officeart/2005/8/quickstyle/simple1" qsCatId="simple" csTypeId="urn:microsoft.com/office/officeart/2005/8/colors/colorful4" csCatId="colorful" phldr="1"/>
      <dgm:spPr/>
      <dgm:t>
        <a:bodyPr/>
        <a:lstStyle/>
        <a:p>
          <a:endParaRPr lang="en-US"/>
        </a:p>
      </dgm:t>
    </dgm:pt>
    <dgm:pt modelId="{DF746630-0904-414F-A6EF-A496C075DF85}">
      <dgm:prSet/>
      <dgm:spPr/>
      <dgm:t>
        <a:bodyPr/>
        <a:lstStyle/>
        <a:p>
          <a:r>
            <a:rPr lang="en-US" dirty="0" err="1"/>
            <a:t>Cuando</a:t>
          </a:r>
          <a:r>
            <a:rPr lang="en-US" dirty="0"/>
            <a:t> hay big data?</a:t>
          </a:r>
        </a:p>
      </dgm:t>
    </dgm:pt>
    <dgm:pt modelId="{3ECEB0C4-594B-418D-9954-03E47DC1FC5B}" type="parTrans" cxnId="{80B41E83-34B9-40C3-B1EB-277B87C7725E}">
      <dgm:prSet/>
      <dgm:spPr/>
      <dgm:t>
        <a:bodyPr/>
        <a:lstStyle/>
        <a:p>
          <a:endParaRPr lang="en-US"/>
        </a:p>
      </dgm:t>
    </dgm:pt>
    <dgm:pt modelId="{FAB9E2A1-7156-4AA1-B4D3-50B358B0D069}" type="sibTrans" cxnId="{80B41E83-34B9-40C3-B1EB-277B87C7725E}">
      <dgm:prSet phldrT="1"/>
      <dgm:spPr/>
      <dgm:t>
        <a:bodyPr/>
        <a:lstStyle/>
        <a:p>
          <a:r>
            <a:rPr lang="en-US" dirty="0"/>
            <a:t>2</a:t>
          </a:r>
        </a:p>
      </dgm:t>
    </dgm:pt>
    <dgm:pt modelId="{A6EF80DB-7F63-47F8-A386-95CD328E3AA7}">
      <dgm:prSet/>
      <dgm:spPr/>
      <dgm:t>
        <a:bodyPr/>
        <a:lstStyle/>
        <a:p>
          <a:r>
            <a:rPr lang="en-US" dirty="0"/>
            <a:t>Bases de </a:t>
          </a:r>
          <a:r>
            <a:rPr lang="en-US" dirty="0" err="1"/>
            <a:t>Datos</a:t>
          </a:r>
          <a:r>
            <a:rPr lang="en-US" dirty="0"/>
            <a:t> NoSQL</a:t>
          </a:r>
        </a:p>
      </dgm:t>
    </dgm:pt>
    <dgm:pt modelId="{67B7C3EE-39D7-487E-8340-912EFE8C1142}" type="parTrans" cxnId="{62C944E5-F0E6-43A2-AEDB-FA679470F35C}">
      <dgm:prSet/>
      <dgm:spPr/>
      <dgm:t>
        <a:bodyPr/>
        <a:lstStyle/>
        <a:p>
          <a:endParaRPr lang="en-US"/>
        </a:p>
      </dgm:t>
    </dgm:pt>
    <dgm:pt modelId="{C6D4C176-293E-454A-AF1A-98C738DD51F5}" type="sibTrans" cxnId="{62C944E5-F0E6-43A2-AEDB-FA679470F35C}">
      <dgm:prSet phldrT="3"/>
      <dgm:spPr/>
      <dgm:t>
        <a:bodyPr/>
        <a:lstStyle/>
        <a:p>
          <a:r>
            <a:rPr lang="en-US" dirty="0"/>
            <a:t>3</a:t>
          </a:r>
        </a:p>
      </dgm:t>
    </dgm:pt>
    <dgm:pt modelId="{53AF1A70-F86D-42EA-A3F1-9E0804A0EA8B}">
      <dgm:prSet/>
      <dgm:spPr/>
      <dgm:t>
        <a:bodyPr/>
        <a:lstStyle/>
        <a:p>
          <a:r>
            <a:rPr lang="en-US" dirty="0" err="1"/>
            <a:t>Categorias</a:t>
          </a:r>
          <a:r>
            <a:rPr lang="en-US" dirty="0"/>
            <a:t> y </a:t>
          </a:r>
          <a:r>
            <a:rPr lang="en-US" dirty="0" err="1"/>
            <a:t>ejemplos</a:t>
          </a:r>
          <a:endParaRPr lang="en-US" dirty="0"/>
        </a:p>
      </dgm:t>
    </dgm:pt>
    <dgm:pt modelId="{07BA4180-0F01-4C04-BFD5-93E18066EA95}" type="parTrans" cxnId="{1E9E1872-BD2C-4AC0-9690-1D5C824DDA89}">
      <dgm:prSet/>
      <dgm:spPr/>
      <dgm:t>
        <a:bodyPr/>
        <a:lstStyle/>
        <a:p>
          <a:endParaRPr lang="en-US"/>
        </a:p>
      </dgm:t>
    </dgm:pt>
    <dgm:pt modelId="{EB954F07-DFA9-4D6F-9D2A-52F60D591FE8}" type="sibTrans" cxnId="{1E9E1872-BD2C-4AC0-9690-1D5C824DDA89}">
      <dgm:prSet/>
      <dgm:spPr/>
      <dgm:t>
        <a:bodyPr/>
        <a:lstStyle/>
        <a:p>
          <a:endParaRPr lang="en-US"/>
        </a:p>
      </dgm:t>
    </dgm:pt>
    <dgm:pt modelId="{D5BC9F86-403B-43B9-AB70-DB05E6D5DFE5}">
      <dgm:prSet/>
      <dgm:spPr/>
      <dgm:t>
        <a:bodyPr/>
        <a:lstStyle/>
        <a:p>
          <a:r>
            <a:rPr lang="en-US" dirty="0" err="1"/>
            <a:t>Diferencias</a:t>
          </a:r>
          <a:r>
            <a:rPr lang="en-US" dirty="0"/>
            <a:t> con RDBMS</a:t>
          </a:r>
        </a:p>
      </dgm:t>
    </dgm:pt>
    <dgm:pt modelId="{DF26F887-BACE-48E1-A7DE-85FCAB4B663B}" type="parTrans" cxnId="{10775DC0-2EA5-44AA-9C6C-CBF5A57A48B2}">
      <dgm:prSet/>
      <dgm:spPr/>
      <dgm:t>
        <a:bodyPr/>
        <a:lstStyle/>
        <a:p>
          <a:endParaRPr lang="en-US"/>
        </a:p>
      </dgm:t>
    </dgm:pt>
    <dgm:pt modelId="{F5349249-B248-47F4-99AB-F79F19FF4403}" type="sibTrans" cxnId="{10775DC0-2EA5-44AA-9C6C-CBF5A57A48B2}">
      <dgm:prSet/>
      <dgm:spPr/>
      <dgm:t>
        <a:bodyPr/>
        <a:lstStyle/>
        <a:p>
          <a:endParaRPr lang="en-US"/>
        </a:p>
      </dgm:t>
    </dgm:pt>
    <dgm:pt modelId="{61AA0994-B88D-455B-9F4A-D7C36A055C0E}">
      <dgm:prSet/>
      <dgm:spPr/>
      <dgm:t>
        <a:bodyPr/>
        <a:lstStyle/>
        <a:p>
          <a:r>
            <a:rPr lang="en-US" dirty="0"/>
            <a:t>3 V’s</a:t>
          </a:r>
        </a:p>
      </dgm:t>
    </dgm:pt>
    <dgm:pt modelId="{AFA46974-5F1E-4A53-B951-F66A55F469DB}" type="parTrans" cxnId="{22725EEC-AE8C-44EA-8229-81686360C316}">
      <dgm:prSet/>
      <dgm:spPr/>
      <dgm:t>
        <a:bodyPr/>
        <a:lstStyle/>
        <a:p>
          <a:endParaRPr lang="en-US"/>
        </a:p>
      </dgm:t>
    </dgm:pt>
    <dgm:pt modelId="{E1A546B6-7C5A-46EE-A229-D2C3A7D16C63}" type="sibTrans" cxnId="{22725EEC-AE8C-44EA-8229-81686360C316}">
      <dgm:prSet/>
      <dgm:spPr/>
      <dgm:t>
        <a:bodyPr/>
        <a:lstStyle/>
        <a:p>
          <a:endParaRPr lang="en-US"/>
        </a:p>
      </dgm:t>
    </dgm:pt>
    <dgm:pt modelId="{16E8E581-74C6-4F9F-BE2B-C9EA52CC76E5}">
      <dgm:prSet/>
      <dgm:spPr/>
      <dgm:t>
        <a:bodyPr/>
        <a:lstStyle/>
        <a:p>
          <a:r>
            <a:rPr lang="en-US" dirty="0" err="1"/>
            <a:t>Teorema</a:t>
          </a:r>
          <a:r>
            <a:rPr lang="en-US" dirty="0"/>
            <a:t> CAP</a:t>
          </a:r>
        </a:p>
      </dgm:t>
    </dgm:pt>
    <dgm:pt modelId="{85E4A337-61C9-420F-889D-271A86B9F206}" type="parTrans" cxnId="{C371C368-CBAA-435A-9E0E-5258DD2F3E1D}">
      <dgm:prSet/>
      <dgm:spPr/>
      <dgm:t>
        <a:bodyPr/>
        <a:lstStyle/>
        <a:p>
          <a:endParaRPr lang="en-US"/>
        </a:p>
      </dgm:t>
    </dgm:pt>
    <dgm:pt modelId="{5050AB64-A993-465E-80A1-0973D013275C}" type="sibTrans" cxnId="{C371C368-CBAA-435A-9E0E-5258DD2F3E1D}">
      <dgm:prSet/>
      <dgm:spPr/>
      <dgm:t>
        <a:bodyPr/>
        <a:lstStyle/>
        <a:p>
          <a:r>
            <a:rPr lang="en-US" dirty="0"/>
            <a:t>4</a:t>
          </a:r>
        </a:p>
      </dgm:t>
    </dgm:pt>
    <dgm:pt modelId="{321421F0-118A-4785-A8E6-35FD9452D0D6}">
      <dgm:prSet/>
      <dgm:spPr/>
      <dgm:t>
        <a:bodyPr/>
        <a:lstStyle/>
        <a:p>
          <a:r>
            <a:rPr lang="en-US" dirty="0"/>
            <a:t>Que </a:t>
          </a:r>
          <a:r>
            <a:rPr lang="en-US" dirty="0" err="1"/>
            <a:t>es</a:t>
          </a:r>
          <a:r>
            <a:rPr lang="en-US" dirty="0"/>
            <a:t> Big Data?</a:t>
          </a:r>
        </a:p>
      </dgm:t>
    </dgm:pt>
    <dgm:pt modelId="{35D058CE-4502-49FE-B4F3-2F89A4139A6F}" type="parTrans" cxnId="{4E23EFF4-9BF9-4E04-B2D5-58CBB4363E22}">
      <dgm:prSet/>
      <dgm:spPr/>
      <dgm:t>
        <a:bodyPr/>
        <a:lstStyle/>
        <a:p>
          <a:endParaRPr lang="en-US"/>
        </a:p>
      </dgm:t>
    </dgm:pt>
    <dgm:pt modelId="{FCD64113-F644-43AE-9252-A40143CEBC40}" type="sibTrans" cxnId="{4E23EFF4-9BF9-4E04-B2D5-58CBB4363E22}">
      <dgm:prSet/>
      <dgm:spPr/>
      <dgm:t>
        <a:bodyPr/>
        <a:lstStyle/>
        <a:p>
          <a:r>
            <a:rPr lang="en-US" dirty="0"/>
            <a:t>1</a:t>
          </a:r>
        </a:p>
      </dgm:t>
    </dgm:pt>
    <dgm:pt modelId="{3F777826-A7F8-4BA4-B71F-175AD1EE9723}" type="pres">
      <dgm:prSet presAssocID="{1C2E20BE-6AAB-4966-A492-FDAA7F70ADA8}" presName="Name0" presStyleCnt="0">
        <dgm:presLayoutVars>
          <dgm:animLvl val="lvl"/>
          <dgm:resizeHandles val="exact"/>
        </dgm:presLayoutVars>
      </dgm:prSet>
      <dgm:spPr/>
    </dgm:pt>
    <dgm:pt modelId="{6CAE8492-6BB2-4F1B-8C8C-03D4A0858654}" type="pres">
      <dgm:prSet presAssocID="{321421F0-118A-4785-A8E6-35FD9452D0D6}" presName="compositeNode" presStyleCnt="0">
        <dgm:presLayoutVars>
          <dgm:bulletEnabled val="1"/>
        </dgm:presLayoutVars>
      </dgm:prSet>
      <dgm:spPr/>
    </dgm:pt>
    <dgm:pt modelId="{A2E243A8-9035-4A0B-B092-B51672FB9F55}" type="pres">
      <dgm:prSet presAssocID="{321421F0-118A-4785-A8E6-35FD9452D0D6}" presName="bgRect" presStyleLbl="bgAccFollowNode1" presStyleIdx="0" presStyleCnt="4"/>
      <dgm:spPr/>
    </dgm:pt>
    <dgm:pt modelId="{2F8AD0CB-34C8-490C-9E92-1AB1AA645BC6}" type="pres">
      <dgm:prSet presAssocID="{FCD64113-F644-43AE-9252-A40143CEBC40}" presName="sibTransNodeCircle" presStyleLbl="alignNode1" presStyleIdx="0" presStyleCnt="8">
        <dgm:presLayoutVars>
          <dgm:chMax val="0"/>
          <dgm:bulletEnabled/>
        </dgm:presLayoutVars>
      </dgm:prSet>
      <dgm:spPr/>
    </dgm:pt>
    <dgm:pt modelId="{0FA01D14-3856-462F-A537-EFAD09614847}" type="pres">
      <dgm:prSet presAssocID="{321421F0-118A-4785-A8E6-35FD9452D0D6}" presName="bottomLine" presStyleLbl="alignNode1" presStyleIdx="1" presStyleCnt="8">
        <dgm:presLayoutVars/>
      </dgm:prSet>
      <dgm:spPr/>
    </dgm:pt>
    <dgm:pt modelId="{01514B50-6801-4B26-9004-D09ADDA2DC21}" type="pres">
      <dgm:prSet presAssocID="{321421F0-118A-4785-A8E6-35FD9452D0D6}" presName="nodeText" presStyleLbl="bgAccFollowNode1" presStyleIdx="0" presStyleCnt="4">
        <dgm:presLayoutVars>
          <dgm:bulletEnabled val="1"/>
        </dgm:presLayoutVars>
      </dgm:prSet>
      <dgm:spPr/>
    </dgm:pt>
    <dgm:pt modelId="{9EB4D6AF-BA6F-4925-A21A-3643A1790633}" type="pres">
      <dgm:prSet presAssocID="{FCD64113-F644-43AE-9252-A40143CEBC40}" presName="sibTrans" presStyleCnt="0"/>
      <dgm:spPr/>
    </dgm:pt>
    <dgm:pt modelId="{43D01DE0-7DF1-4727-9BCF-BAA8AEEB3B34}" type="pres">
      <dgm:prSet presAssocID="{DF746630-0904-414F-A6EF-A496C075DF85}" presName="compositeNode" presStyleCnt="0">
        <dgm:presLayoutVars>
          <dgm:bulletEnabled val="1"/>
        </dgm:presLayoutVars>
      </dgm:prSet>
      <dgm:spPr/>
    </dgm:pt>
    <dgm:pt modelId="{BEFD28DD-BFE3-476F-9BF3-1002E592A77D}" type="pres">
      <dgm:prSet presAssocID="{DF746630-0904-414F-A6EF-A496C075DF85}" presName="bgRect" presStyleLbl="bgAccFollowNode1" presStyleIdx="1" presStyleCnt="4"/>
      <dgm:spPr/>
    </dgm:pt>
    <dgm:pt modelId="{BC9976A1-3633-45B4-84F0-EB5A4F378413}" type="pres">
      <dgm:prSet presAssocID="{FAB9E2A1-7156-4AA1-B4D3-50B358B0D069}" presName="sibTransNodeCircle" presStyleLbl="alignNode1" presStyleIdx="2" presStyleCnt="8">
        <dgm:presLayoutVars>
          <dgm:chMax val="0"/>
          <dgm:bulletEnabled/>
        </dgm:presLayoutVars>
      </dgm:prSet>
      <dgm:spPr/>
    </dgm:pt>
    <dgm:pt modelId="{77B29B91-6489-422F-A421-44453549C00C}" type="pres">
      <dgm:prSet presAssocID="{DF746630-0904-414F-A6EF-A496C075DF85}" presName="bottomLine" presStyleLbl="alignNode1" presStyleIdx="3" presStyleCnt="8">
        <dgm:presLayoutVars/>
      </dgm:prSet>
      <dgm:spPr/>
    </dgm:pt>
    <dgm:pt modelId="{3CDD3C4D-4B49-4050-9459-40165F7FF85F}" type="pres">
      <dgm:prSet presAssocID="{DF746630-0904-414F-A6EF-A496C075DF85}" presName="nodeText" presStyleLbl="bgAccFollowNode1" presStyleIdx="1" presStyleCnt="4">
        <dgm:presLayoutVars>
          <dgm:bulletEnabled val="1"/>
        </dgm:presLayoutVars>
      </dgm:prSet>
      <dgm:spPr/>
    </dgm:pt>
    <dgm:pt modelId="{FB4BA30A-8C81-46BB-961A-C532DA04A9EE}" type="pres">
      <dgm:prSet presAssocID="{FAB9E2A1-7156-4AA1-B4D3-50B358B0D069}" presName="sibTrans" presStyleCnt="0"/>
      <dgm:spPr/>
    </dgm:pt>
    <dgm:pt modelId="{D344EC56-54BC-4703-9C17-720A36149108}" type="pres">
      <dgm:prSet presAssocID="{A6EF80DB-7F63-47F8-A386-95CD328E3AA7}" presName="compositeNode" presStyleCnt="0">
        <dgm:presLayoutVars>
          <dgm:bulletEnabled val="1"/>
        </dgm:presLayoutVars>
      </dgm:prSet>
      <dgm:spPr/>
    </dgm:pt>
    <dgm:pt modelId="{B0BC2F64-774D-4A20-B684-267CEA289161}" type="pres">
      <dgm:prSet presAssocID="{A6EF80DB-7F63-47F8-A386-95CD328E3AA7}" presName="bgRect" presStyleLbl="bgAccFollowNode1" presStyleIdx="2" presStyleCnt="4"/>
      <dgm:spPr/>
    </dgm:pt>
    <dgm:pt modelId="{43BBD897-3069-4815-ABDC-E8E2BFDE8986}" type="pres">
      <dgm:prSet presAssocID="{C6D4C176-293E-454A-AF1A-98C738DD51F5}" presName="sibTransNodeCircle" presStyleLbl="alignNode1" presStyleIdx="4" presStyleCnt="8">
        <dgm:presLayoutVars>
          <dgm:chMax val="0"/>
          <dgm:bulletEnabled/>
        </dgm:presLayoutVars>
      </dgm:prSet>
      <dgm:spPr/>
    </dgm:pt>
    <dgm:pt modelId="{21C7BC54-1E2D-4E10-A90B-BA0766E70B48}" type="pres">
      <dgm:prSet presAssocID="{A6EF80DB-7F63-47F8-A386-95CD328E3AA7}" presName="bottomLine" presStyleLbl="alignNode1" presStyleIdx="5" presStyleCnt="8">
        <dgm:presLayoutVars/>
      </dgm:prSet>
      <dgm:spPr/>
    </dgm:pt>
    <dgm:pt modelId="{4F8479ED-C7DE-451E-BD78-51D9AE5F65A4}" type="pres">
      <dgm:prSet presAssocID="{A6EF80DB-7F63-47F8-A386-95CD328E3AA7}" presName="nodeText" presStyleLbl="bgAccFollowNode1" presStyleIdx="2" presStyleCnt="4">
        <dgm:presLayoutVars>
          <dgm:bulletEnabled val="1"/>
        </dgm:presLayoutVars>
      </dgm:prSet>
      <dgm:spPr/>
    </dgm:pt>
    <dgm:pt modelId="{33E4E364-1D3D-49AD-8998-764BC02DFA47}" type="pres">
      <dgm:prSet presAssocID="{C6D4C176-293E-454A-AF1A-98C738DD51F5}" presName="sibTrans" presStyleCnt="0"/>
      <dgm:spPr/>
    </dgm:pt>
    <dgm:pt modelId="{3D2DB2DC-74D3-42F8-BE22-2662978241B7}" type="pres">
      <dgm:prSet presAssocID="{16E8E581-74C6-4F9F-BE2B-C9EA52CC76E5}" presName="compositeNode" presStyleCnt="0">
        <dgm:presLayoutVars>
          <dgm:bulletEnabled val="1"/>
        </dgm:presLayoutVars>
      </dgm:prSet>
      <dgm:spPr/>
    </dgm:pt>
    <dgm:pt modelId="{2EE70A71-8EA7-476E-AF14-6E548A880AAF}" type="pres">
      <dgm:prSet presAssocID="{16E8E581-74C6-4F9F-BE2B-C9EA52CC76E5}" presName="bgRect" presStyleLbl="bgAccFollowNode1" presStyleIdx="3" presStyleCnt="4"/>
      <dgm:spPr/>
    </dgm:pt>
    <dgm:pt modelId="{49730814-A04F-4A77-9656-268B790B57C9}" type="pres">
      <dgm:prSet presAssocID="{5050AB64-A993-465E-80A1-0973D013275C}" presName="sibTransNodeCircle" presStyleLbl="alignNode1" presStyleIdx="6" presStyleCnt="8">
        <dgm:presLayoutVars>
          <dgm:chMax val="0"/>
          <dgm:bulletEnabled/>
        </dgm:presLayoutVars>
      </dgm:prSet>
      <dgm:spPr/>
    </dgm:pt>
    <dgm:pt modelId="{444F5CBF-A516-431C-9400-3AD361138999}" type="pres">
      <dgm:prSet presAssocID="{16E8E581-74C6-4F9F-BE2B-C9EA52CC76E5}" presName="bottomLine" presStyleLbl="alignNode1" presStyleIdx="7" presStyleCnt="8">
        <dgm:presLayoutVars/>
      </dgm:prSet>
      <dgm:spPr/>
    </dgm:pt>
    <dgm:pt modelId="{A09CA69A-4DCA-4E4E-9548-5D03FC60A4C6}" type="pres">
      <dgm:prSet presAssocID="{16E8E581-74C6-4F9F-BE2B-C9EA52CC76E5}" presName="nodeText" presStyleLbl="bgAccFollowNode1" presStyleIdx="3" presStyleCnt="4">
        <dgm:presLayoutVars>
          <dgm:bulletEnabled val="1"/>
        </dgm:presLayoutVars>
      </dgm:prSet>
      <dgm:spPr/>
    </dgm:pt>
  </dgm:ptLst>
  <dgm:cxnLst>
    <dgm:cxn modelId="{B7FDBD07-F31D-4880-B717-FF5FFCB9F5CA}" type="presOf" srcId="{DF746630-0904-414F-A6EF-A496C075DF85}" destId="{3CDD3C4D-4B49-4050-9459-40165F7FF85F}" srcOrd="1" destOrd="0" presId="urn:microsoft.com/office/officeart/2016/7/layout/BasicLinearProcessNumbered"/>
    <dgm:cxn modelId="{F073B432-A7CF-489F-8A09-52B6A01D74D0}" type="presOf" srcId="{DF746630-0904-414F-A6EF-A496C075DF85}" destId="{BEFD28DD-BFE3-476F-9BF3-1002E592A77D}" srcOrd="0" destOrd="0" presId="urn:microsoft.com/office/officeart/2016/7/layout/BasicLinearProcessNumbered"/>
    <dgm:cxn modelId="{E5304233-D67A-44A8-9BA4-8D04820A7C89}" type="presOf" srcId="{53AF1A70-F86D-42EA-A3F1-9E0804A0EA8B}" destId="{4F8479ED-C7DE-451E-BD78-51D9AE5F65A4}" srcOrd="0" destOrd="1" presId="urn:microsoft.com/office/officeart/2016/7/layout/BasicLinearProcessNumbered"/>
    <dgm:cxn modelId="{5D340F3E-B784-4252-ACD7-48CE70DFE146}" type="presOf" srcId="{FAB9E2A1-7156-4AA1-B4D3-50B358B0D069}" destId="{BC9976A1-3633-45B4-84F0-EB5A4F378413}" srcOrd="0" destOrd="0" presId="urn:microsoft.com/office/officeart/2016/7/layout/BasicLinearProcessNumbered"/>
    <dgm:cxn modelId="{C371C368-CBAA-435A-9E0E-5258DD2F3E1D}" srcId="{1C2E20BE-6AAB-4966-A492-FDAA7F70ADA8}" destId="{16E8E581-74C6-4F9F-BE2B-C9EA52CC76E5}" srcOrd="3" destOrd="0" parTransId="{85E4A337-61C9-420F-889D-271A86B9F206}" sibTransId="{5050AB64-A993-465E-80A1-0973D013275C}"/>
    <dgm:cxn modelId="{1E9E1872-BD2C-4AC0-9690-1D5C824DDA89}" srcId="{A6EF80DB-7F63-47F8-A386-95CD328E3AA7}" destId="{53AF1A70-F86D-42EA-A3F1-9E0804A0EA8B}" srcOrd="0" destOrd="0" parTransId="{07BA4180-0F01-4C04-BFD5-93E18066EA95}" sibTransId="{EB954F07-DFA9-4D6F-9D2A-52F60D591FE8}"/>
    <dgm:cxn modelId="{FF4AC252-4DA7-41CE-A817-F72133AE23BC}" type="presOf" srcId="{5050AB64-A993-465E-80A1-0973D013275C}" destId="{49730814-A04F-4A77-9656-268B790B57C9}" srcOrd="0" destOrd="0" presId="urn:microsoft.com/office/officeart/2016/7/layout/BasicLinearProcessNumbered"/>
    <dgm:cxn modelId="{57836B55-7D45-44FA-9E42-F413A2E82615}" type="presOf" srcId="{61AA0994-B88D-455B-9F4A-D7C36A055C0E}" destId="{3CDD3C4D-4B49-4050-9459-40165F7FF85F}" srcOrd="0" destOrd="1" presId="urn:microsoft.com/office/officeart/2016/7/layout/BasicLinearProcessNumbered"/>
    <dgm:cxn modelId="{319BE675-6B2E-4CA3-844B-278A34992C82}" type="presOf" srcId="{FCD64113-F644-43AE-9252-A40143CEBC40}" destId="{2F8AD0CB-34C8-490C-9E92-1AB1AA645BC6}" srcOrd="0" destOrd="0" presId="urn:microsoft.com/office/officeart/2016/7/layout/BasicLinearProcessNumbered"/>
    <dgm:cxn modelId="{80B41E83-34B9-40C3-B1EB-277B87C7725E}" srcId="{1C2E20BE-6AAB-4966-A492-FDAA7F70ADA8}" destId="{DF746630-0904-414F-A6EF-A496C075DF85}" srcOrd="1" destOrd="0" parTransId="{3ECEB0C4-594B-418D-9954-03E47DC1FC5B}" sibTransId="{FAB9E2A1-7156-4AA1-B4D3-50B358B0D069}"/>
    <dgm:cxn modelId="{B719498A-EDF2-4E96-851F-0F2DE7EA1081}" type="presOf" srcId="{D5BC9F86-403B-43B9-AB70-DB05E6D5DFE5}" destId="{4F8479ED-C7DE-451E-BD78-51D9AE5F65A4}" srcOrd="0" destOrd="2" presId="urn:microsoft.com/office/officeart/2016/7/layout/BasicLinearProcessNumbered"/>
    <dgm:cxn modelId="{42D9E58C-89A9-49F9-A958-D2D48EE6728D}" type="presOf" srcId="{321421F0-118A-4785-A8E6-35FD9452D0D6}" destId="{A2E243A8-9035-4A0B-B092-B51672FB9F55}" srcOrd="0" destOrd="0" presId="urn:microsoft.com/office/officeart/2016/7/layout/BasicLinearProcessNumbered"/>
    <dgm:cxn modelId="{5D66F48F-81EF-49A1-91CA-2175405BD51D}" type="presOf" srcId="{C6D4C176-293E-454A-AF1A-98C738DD51F5}" destId="{43BBD897-3069-4815-ABDC-E8E2BFDE8986}" srcOrd="0" destOrd="0" presId="urn:microsoft.com/office/officeart/2016/7/layout/BasicLinearProcessNumbered"/>
    <dgm:cxn modelId="{5CCF18AD-4BDB-4DC3-B9E7-D4200E585539}" type="presOf" srcId="{16E8E581-74C6-4F9F-BE2B-C9EA52CC76E5}" destId="{A09CA69A-4DCA-4E4E-9548-5D03FC60A4C6}" srcOrd="1" destOrd="0" presId="urn:microsoft.com/office/officeart/2016/7/layout/BasicLinearProcessNumbered"/>
    <dgm:cxn modelId="{630E43B2-FF1A-4D0E-9F80-2EEAAE61F143}" type="presOf" srcId="{321421F0-118A-4785-A8E6-35FD9452D0D6}" destId="{01514B50-6801-4B26-9004-D09ADDA2DC21}" srcOrd="1" destOrd="0" presId="urn:microsoft.com/office/officeart/2016/7/layout/BasicLinearProcessNumbered"/>
    <dgm:cxn modelId="{4C95A8B6-F0BE-4B17-A5CD-98A185A00B9A}" type="presOf" srcId="{A6EF80DB-7F63-47F8-A386-95CD328E3AA7}" destId="{B0BC2F64-774D-4A20-B684-267CEA289161}" srcOrd="0" destOrd="0" presId="urn:microsoft.com/office/officeart/2016/7/layout/BasicLinearProcessNumbered"/>
    <dgm:cxn modelId="{10775DC0-2EA5-44AA-9C6C-CBF5A57A48B2}" srcId="{A6EF80DB-7F63-47F8-A386-95CD328E3AA7}" destId="{D5BC9F86-403B-43B9-AB70-DB05E6D5DFE5}" srcOrd="1" destOrd="0" parTransId="{DF26F887-BACE-48E1-A7DE-85FCAB4B663B}" sibTransId="{F5349249-B248-47F4-99AB-F79F19FF4403}"/>
    <dgm:cxn modelId="{9ADA3CC4-2629-4D57-A961-0796F34F562F}" type="presOf" srcId="{A6EF80DB-7F63-47F8-A386-95CD328E3AA7}" destId="{4F8479ED-C7DE-451E-BD78-51D9AE5F65A4}" srcOrd="1" destOrd="0" presId="urn:microsoft.com/office/officeart/2016/7/layout/BasicLinearProcessNumbered"/>
    <dgm:cxn modelId="{1DAAD8C8-FBA3-412D-AFE5-6BD04D3A2043}" type="presOf" srcId="{16E8E581-74C6-4F9F-BE2B-C9EA52CC76E5}" destId="{2EE70A71-8EA7-476E-AF14-6E548A880AAF}" srcOrd="0" destOrd="0" presId="urn:microsoft.com/office/officeart/2016/7/layout/BasicLinearProcessNumbered"/>
    <dgm:cxn modelId="{62C944E5-F0E6-43A2-AEDB-FA679470F35C}" srcId="{1C2E20BE-6AAB-4966-A492-FDAA7F70ADA8}" destId="{A6EF80DB-7F63-47F8-A386-95CD328E3AA7}" srcOrd="2" destOrd="0" parTransId="{67B7C3EE-39D7-487E-8340-912EFE8C1142}" sibTransId="{C6D4C176-293E-454A-AF1A-98C738DD51F5}"/>
    <dgm:cxn modelId="{22725EEC-AE8C-44EA-8229-81686360C316}" srcId="{DF746630-0904-414F-A6EF-A496C075DF85}" destId="{61AA0994-B88D-455B-9F4A-D7C36A055C0E}" srcOrd="0" destOrd="0" parTransId="{AFA46974-5F1E-4A53-B951-F66A55F469DB}" sibTransId="{E1A546B6-7C5A-46EE-A229-D2C3A7D16C63}"/>
    <dgm:cxn modelId="{4E23EFF4-9BF9-4E04-B2D5-58CBB4363E22}" srcId="{1C2E20BE-6AAB-4966-A492-FDAA7F70ADA8}" destId="{321421F0-118A-4785-A8E6-35FD9452D0D6}" srcOrd="0" destOrd="0" parTransId="{35D058CE-4502-49FE-B4F3-2F89A4139A6F}" sibTransId="{FCD64113-F644-43AE-9252-A40143CEBC40}"/>
    <dgm:cxn modelId="{DE683BFA-C3BB-4255-BA68-A0300C1B3869}" type="presOf" srcId="{1C2E20BE-6AAB-4966-A492-FDAA7F70ADA8}" destId="{3F777826-A7F8-4BA4-B71F-175AD1EE9723}" srcOrd="0" destOrd="0" presId="urn:microsoft.com/office/officeart/2016/7/layout/BasicLinearProcessNumbered"/>
    <dgm:cxn modelId="{9B665A0E-9CFD-404B-B340-076590E7E2FA}" type="presParOf" srcId="{3F777826-A7F8-4BA4-B71F-175AD1EE9723}" destId="{6CAE8492-6BB2-4F1B-8C8C-03D4A0858654}" srcOrd="0" destOrd="0" presId="urn:microsoft.com/office/officeart/2016/7/layout/BasicLinearProcessNumbered"/>
    <dgm:cxn modelId="{D036C0DB-E5AD-4A1C-8A1D-809B3F5FB95F}" type="presParOf" srcId="{6CAE8492-6BB2-4F1B-8C8C-03D4A0858654}" destId="{A2E243A8-9035-4A0B-B092-B51672FB9F55}" srcOrd="0" destOrd="0" presId="urn:microsoft.com/office/officeart/2016/7/layout/BasicLinearProcessNumbered"/>
    <dgm:cxn modelId="{8F330759-ED82-42D8-A666-68D16928AA31}" type="presParOf" srcId="{6CAE8492-6BB2-4F1B-8C8C-03D4A0858654}" destId="{2F8AD0CB-34C8-490C-9E92-1AB1AA645BC6}" srcOrd="1" destOrd="0" presId="urn:microsoft.com/office/officeart/2016/7/layout/BasicLinearProcessNumbered"/>
    <dgm:cxn modelId="{5AC4916C-9891-4E19-AA72-BDF852577F74}" type="presParOf" srcId="{6CAE8492-6BB2-4F1B-8C8C-03D4A0858654}" destId="{0FA01D14-3856-462F-A537-EFAD09614847}" srcOrd="2" destOrd="0" presId="urn:microsoft.com/office/officeart/2016/7/layout/BasicLinearProcessNumbered"/>
    <dgm:cxn modelId="{A774B12D-6A81-4BF2-B449-4D7BCAF99F9F}" type="presParOf" srcId="{6CAE8492-6BB2-4F1B-8C8C-03D4A0858654}" destId="{01514B50-6801-4B26-9004-D09ADDA2DC21}" srcOrd="3" destOrd="0" presId="urn:microsoft.com/office/officeart/2016/7/layout/BasicLinearProcessNumbered"/>
    <dgm:cxn modelId="{31BF165D-4450-4534-853A-FD16A0ADD1CE}" type="presParOf" srcId="{3F777826-A7F8-4BA4-B71F-175AD1EE9723}" destId="{9EB4D6AF-BA6F-4925-A21A-3643A1790633}" srcOrd="1" destOrd="0" presId="urn:microsoft.com/office/officeart/2016/7/layout/BasicLinearProcessNumbered"/>
    <dgm:cxn modelId="{9D4C7CA0-4EA0-4D10-B194-F855CAD5B9B1}" type="presParOf" srcId="{3F777826-A7F8-4BA4-B71F-175AD1EE9723}" destId="{43D01DE0-7DF1-4727-9BCF-BAA8AEEB3B34}" srcOrd="2" destOrd="0" presId="urn:microsoft.com/office/officeart/2016/7/layout/BasicLinearProcessNumbered"/>
    <dgm:cxn modelId="{BD9D7C25-005A-44CF-AB47-F600993A7568}" type="presParOf" srcId="{43D01DE0-7DF1-4727-9BCF-BAA8AEEB3B34}" destId="{BEFD28DD-BFE3-476F-9BF3-1002E592A77D}" srcOrd="0" destOrd="0" presId="urn:microsoft.com/office/officeart/2016/7/layout/BasicLinearProcessNumbered"/>
    <dgm:cxn modelId="{98CBECAB-C086-4190-B2A5-719AE36B5F40}" type="presParOf" srcId="{43D01DE0-7DF1-4727-9BCF-BAA8AEEB3B34}" destId="{BC9976A1-3633-45B4-84F0-EB5A4F378413}" srcOrd="1" destOrd="0" presId="urn:microsoft.com/office/officeart/2016/7/layout/BasicLinearProcessNumbered"/>
    <dgm:cxn modelId="{511C7963-765B-4E69-8455-206A527A1B50}" type="presParOf" srcId="{43D01DE0-7DF1-4727-9BCF-BAA8AEEB3B34}" destId="{77B29B91-6489-422F-A421-44453549C00C}" srcOrd="2" destOrd="0" presId="urn:microsoft.com/office/officeart/2016/7/layout/BasicLinearProcessNumbered"/>
    <dgm:cxn modelId="{37F21AD6-4240-4D64-9938-D72F98EE0306}" type="presParOf" srcId="{43D01DE0-7DF1-4727-9BCF-BAA8AEEB3B34}" destId="{3CDD3C4D-4B49-4050-9459-40165F7FF85F}" srcOrd="3" destOrd="0" presId="urn:microsoft.com/office/officeart/2016/7/layout/BasicLinearProcessNumbered"/>
    <dgm:cxn modelId="{EACAACDA-A531-4CCA-A2C3-C9283730BD76}" type="presParOf" srcId="{3F777826-A7F8-4BA4-B71F-175AD1EE9723}" destId="{FB4BA30A-8C81-46BB-961A-C532DA04A9EE}" srcOrd="3" destOrd="0" presId="urn:microsoft.com/office/officeart/2016/7/layout/BasicLinearProcessNumbered"/>
    <dgm:cxn modelId="{253B412F-C7CA-46DC-AE39-83B8CDBB569B}" type="presParOf" srcId="{3F777826-A7F8-4BA4-B71F-175AD1EE9723}" destId="{D344EC56-54BC-4703-9C17-720A36149108}" srcOrd="4" destOrd="0" presId="urn:microsoft.com/office/officeart/2016/7/layout/BasicLinearProcessNumbered"/>
    <dgm:cxn modelId="{B2DD1ECC-0988-40B2-B86E-399302ACFF24}" type="presParOf" srcId="{D344EC56-54BC-4703-9C17-720A36149108}" destId="{B0BC2F64-774D-4A20-B684-267CEA289161}" srcOrd="0" destOrd="0" presId="urn:microsoft.com/office/officeart/2016/7/layout/BasicLinearProcessNumbered"/>
    <dgm:cxn modelId="{7E8CEEA2-1DA6-4585-861B-97A590D15202}" type="presParOf" srcId="{D344EC56-54BC-4703-9C17-720A36149108}" destId="{43BBD897-3069-4815-ABDC-E8E2BFDE8986}" srcOrd="1" destOrd="0" presId="urn:microsoft.com/office/officeart/2016/7/layout/BasicLinearProcessNumbered"/>
    <dgm:cxn modelId="{398257FF-075A-4FBF-8CA5-E418E3EBC9CD}" type="presParOf" srcId="{D344EC56-54BC-4703-9C17-720A36149108}" destId="{21C7BC54-1E2D-4E10-A90B-BA0766E70B48}" srcOrd="2" destOrd="0" presId="urn:microsoft.com/office/officeart/2016/7/layout/BasicLinearProcessNumbered"/>
    <dgm:cxn modelId="{3381BE7E-3B06-4736-A4EA-92760FABB002}" type="presParOf" srcId="{D344EC56-54BC-4703-9C17-720A36149108}" destId="{4F8479ED-C7DE-451E-BD78-51D9AE5F65A4}" srcOrd="3" destOrd="0" presId="urn:microsoft.com/office/officeart/2016/7/layout/BasicLinearProcessNumbered"/>
    <dgm:cxn modelId="{551CE26E-323B-48E9-860A-AF9C342D782F}" type="presParOf" srcId="{3F777826-A7F8-4BA4-B71F-175AD1EE9723}" destId="{33E4E364-1D3D-49AD-8998-764BC02DFA47}" srcOrd="5" destOrd="0" presId="urn:microsoft.com/office/officeart/2016/7/layout/BasicLinearProcessNumbered"/>
    <dgm:cxn modelId="{8C96087F-4307-4054-9636-A3A04ED6F990}" type="presParOf" srcId="{3F777826-A7F8-4BA4-B71F-175AD1EE9723}" destId="{3D2DB2DC-74D3-42F8-BE22-2662978241B7}" srcOrd="6" destOrd="0" presId="urn:microsoft.com/office/officeart/2016/7/layout/BasicLinearProcessNumbered"/>
    <dgm:cxn modelId="{C358C67C-4AD3-452F-BAD9-73144380FFFB}" type="presParOf" srcId="{3D2DB2DC-74D3-42F8-BE22-2662978241B7}" destId="{2EE70A71-8EA7-476E-AF14-6E548A880AAF}" srcOrd="0" destOrd="0" presId="urn:microsoft.com/office/officeart/2016/7/layout/BasicLinearProcessNumbered"/>
    <dgm:cxn modelId="{4E9937F4-9CBD-45F4-8285-780CAD06BF5D}" type="presParOf" srcId="{3D2DB2DC-74D3-42F8-BE22-2662978241B7}" destId="{49730814-A04F-4A77-9656-268B790B57C9}" srcOrd="1" destOrd="0" presId="urn:microsoft.com/office/officeart/2016/7/layout/BasicLinearProcessNumbered"/>
    <dgm:cxn modelId="{6F277A1F-E1F0-492E-A59A-44EB2CA580B9}" type="presParOf" srcId="{3D2DB2DC-74D3-42F8-BE22-2662978241B7}" destId="{444F5CBF-A516-431C-9400-3AD361138999}" srcOrd="2" destOrd="0" presId="urn:microsoft.com/office/officeart/2016/7/layout/BasicLinearProcessNumbered"/>
    <dgm:cxn modelId="{8D3B9E2F-D7F0-49DB-BB8E-1B4DF8B81065}" type="presParOf" srcId="{3D2DB2DC-74D3-42F8-BE22-2662978241B7}" destId="{A09CA69A-4DCA-4E4E-9548-5D03FC60A4C6}" srcOrd="3" destOrd="0" presId="urn:microsoft.com/office/officeart/2016/7/layout/BasicLinear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594C196-7D1D-4C80-AF56-193916A6026C}"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US"/>
        </a:p>
      </dgm:t>
    </dgm:pt>
    <dgm:pt modelId="{9CFE7B7E-1F32-499C-94C7-0C62280FCCE9}">
      <dgm:prSet phldrT="[Text]"/>
      <dgm:spPr/>
      <dgm:t>
        <a:bodyPr/>
        <a:lstStyle/>
        <a:p>
          <a:r>
            <a:rPr lang="en-US"/>
            <a:t>Que es / Casos de uso</a:t>
          </a:r>
        </a:p>
      </dgm:t>
    </dgm:pt>
    <dgm:pt modelId="{4D9827F0-35EA-47A3-8D3A-98A3B12762A4}" type="parTrans" cxnId="{DCC14200-BBAD-4D9A-941F-A88D369162ED}">
      <dgm:prSet/>
      <dgm:spPr/>
      <dgm:t>
        <a:bodyPr/>
        <a:lstStyle/>
        <a:p>
          <a:endParaRPr lang="en-US"/>
        </a:p>
      </dgm:t>
    </dgm:pt>
    <dgm:pt modelId="{5284EE43-E0F4-4F51-9610-1D3E5787B4DD}" type="sibTrans" cxnId="{DCC14200-BBAD-4D9A-941F-A88D369162ED}">
      <dgm:prSet/>
      <dgm:spPr/>
      <dgm:t>
        <a:bodyPr/>
        <a:lstStyle/>
        <a:p>
          <a:endParaRPr lang="en-US"/>
        </a:p>
      </dgm:t>
    </dgm:pt>
    <dgm:pt modelId="{D2DF3FB2-7F16-4935-B1DF-E805E74EF9B5}">
      <dgm:prSet phldrT="[Text]"/>
      <dgm:spPr/>
      <dgm:t>
        <a:bodyPr/>
        <a:lstStyle/>
        <a:p>
          <a:r>
            <a:rPr lang="en-US"/>
            <a:t>Caracteristicas</a:t>
          </a:r>
        </a:p>
      </dgm:t>
    </dgm:pt>
    <dgm:pt modelId="{78E49344-56A2-4672-ADE0-4B772E554D16}" type="parTrans" cxnId="{F21036AC-BA16-493D-9C93-610598E2416C}">
      <dgm:prSet/>
      <dgm:spPr/>
      <dgm:t>
        <a:bodyPr/>
        <a:lstStyle/>
        <a:p>
          <a:endParaRPr lang="en-US"/>
        </a:p>
      </dgm:t>
    </dgm:pt>
    <dgm:pt modelId="{980445B0-DBEB-44CD-B752-259626E8513B}" type="sibTrans" cxnId="{F21036AC-BA16-493D-9C93-610598E2416C}">
      <dgm:prSet/>
      <dgm:spPr/>
      <dgm:t>
        <a:bodyPr/>
        <a:lstStyle/>
        <a:p>
          <a:endParaRPr lang="en-US"/>
        </a:p>
      </dgm:t>
    </dgm:pt>
    <dgm:pt modelId="{0B1AB242-1901-420D-8B36-EF2A9EA61011}">
      <dgm:prSet phldrT="[Text]"/>
      <dgm:spPr/>
      <dgm:t>
        <a:bodyPr/>
        <a:lstStyle/>
        <a:p>
          <a:r>
            <a:rPr lang="en-US"/>
            <a:t>Componentes</a:t>
          </a:r>
        </a:p>
      </dgm:t>
    </dgm:pt>
    <dgm:pt modelId="{073D39B3-BB38-47F3-984E-B0E3B992E3D2}" type="parTrans" cxnId="{F657D416-1A65-4CCB-BBC0-8C1162F53707}">
      <dgm:prSet/>
      <dgm:spPr/>
      <dgm:t>
        <a:bodyPr/>
        <a:lstStyle/>
        <a:p>
          <a:endParaRPr lang="en-US"/>
        </a:p>
      </dgm:t>
    </dgm:pt>
    <dgm:pt modelId="{83C0AD0A-7234-489B-9E30-C89779AD5084}" type="sibTrans" cxnId="{F657D416-1A65-4CCB-BBC0-8C1162F53707}">
      <dgm:prSet/>
      <dgm:spPr/>
      <dgm:t>
        <a:bodyPr/>
        <a:lstStyle/>
        <a:p>
          <a:endParaRPr lang="en-US"/>
        </a:p>
      </dgm:t>
    </dgm:pt>
    <dgm:pt modelId="{67CC750C-0D66-4821-9B35-D43BF4615B81}">
      <dgm:prSet phldrT="[Text]"/>
      <dgm:spPr/>
      <dgm:t>
        <a:bodyPr/>
        <a:lstStyle/>
        <a:p>
          <a:r>
            <a:rPr lang="en-US"/>
            <a:t>Landscape</a:t>
          </a:r>
        </a:p>
      </dgm:t>
    </dgm:pt>
    <dgm:pt modelId="{6F955C58-D8B4-477A-B8A0-A70E4AE56618}" type="parTrans" cxnId="{F2CB12A5-D764-4194-8611-D9C9B17D8C5D}">
      <dgm:prSet/>
      <dgm:spPr/>
      <dgm:t>
        <a:bodyPr/>
        <a:lstStyle/>
        <a:p>
          <a:endParaRPr lang="en-US"/>
        </a:p>
      </dgm:t>
    </dgm:pt>
    <dgm:pt modelId="{5AB79B87-87A7-4C07-9E92-3CBAB47915F2}" type="sibTrans" cxnId="{F2CB12A5-D764-4194-8611-D9C9B17D8C5D}">
      <dgm:prSet/>
      <dgm:spPr/>
      <dgm:t>
        <a:bodyPr/>
        <a:lstStyle/>
        <a:p>
          <a:endParaRPr lang="en-US"/>
        </a:p>
      </dgm:t>
    </dgm:pt>
    <dgm:pt modelId="{827A1C5A-43EE-4848-A4BA-9B0BBCD33B2F}">
      <dgm:prSet phldrT="[Text]"/>
      <dgm:spPr/>
      <dgm:t>
        <a:bodyPr/>
        <a:lstStyle/>
        <a:p>
          <a:r>
            <a:rPr lang="en-US"/>
            <a:t>Diferencias Hadoop 1 vs Hadoop 2</a:t>
          </a:r>
        </a:p>
      </dgm:t>
    </dgm:pt>
    <dgm:pt modelId="{E53DF001-750E-4490-B012-4C405530FFCA}" type="parTrans" cxnId="{15343763-B348-4ABF-B391-585EA090C147}">
      <dgm:prSet/>
      <dgm:spPr/>
      <dgm:t>
        <a:bodyPr/>
        <a:lstStyle/>
        <a:p>
          <a:endParaRPr lang="en-US"/>
        </a:p>
      </dgm:t>
    </dgm:pt>
    <dgm:pt modelId="{BC3C514D-76B0-4B21-8BCF-10DD726BF825}" type="sibTrans" cxnId="{15343763-B348-4ABF-B391-585EA090C147}">
      <dgm:prSet/>
      <dgm:spPr/>
      <dgm:t>
        <a:bodyPr/>
        <a:lstStyle/>
        <a:p>
          <a:endParaRPr lang="en-US"/>
        </a:p>
      </dgm:t>
    </dgm:pt>
    <dgm:pt modelId="{18FFE0CA-B88A-4CA8-8B5F-4481BEB2ED76}">
      <dgm:prSet phldrT="[Text]"/>
      <dgm:spPr/>
      <dgm:t>
        <a:bodyPr/>
        <a:lstStyle/>
        <a:p>
          <a:r>
            <a:rPr lang="en-US"/>
            <a:t>Cuando no usar Hadoop</a:t>
          </a:r>
        </a:p>
      </dgm:t>
    </dgm:pt>
    <dgm:pt modelId="{344151F9-9968-4604-8058-A494E3578827}" type="parTrans" cxnId="{99B4437E-F72A-4F66-8EB3-7C3B3282815E}">
      <dgm:prSet/>
      <dgm:spPr/>
      <dgm:t>
        <a:bodyPr/>
        <a:lstStyle/>
        <a:p>
          <a:endParaRPr lang="en-US"/>
        </a:p>
      </dgm:t>
    </dgm:pt>
    <dgm:pt modelId="{8E394218-624B-49E3-96E8-249F71C4182B}" type="sibTrans" cxnId="{99B4437E-F72A-4F66-8EB3-7C3B3282815E}">
      <dgm:prSet/>
      <dgm:spPr/>
      <dgm:t>
        <a:bodyPr/>
        <a:lstStyle/>
        <a:p>
          <a:endParaRPr lang="en-US"/>
        </a:p>
      </dgm:t>
    </dgm:pt>
    <dgm:pt modelId="{0DD1E35C-8B4E-4333-975E-1C8016BD52D0}" type="pres">
      <dgm:prSet presAssocID="{8594C196-7D1D-4C80-AF56-193916A6026C}" presName="Name0" presStyleCnt="0">
        <dgm:presLayoutVars>
          <dgm:chMax val="7"/>
          <dgm:chPref val="7"/>
          <dgm:dir/>
        </dgm:presLayoutVars>
      </dgm:prSet>
      <dgm:spPr/>
    </dgm:pt>
    <dgm:pt modelId="{B63A0C8C-6889-4831-8880-4F860042144A}" type="pres">
      <dgm:prSet presAssocID="{8594C196-7D1D-4C80-AF56-193916A6026C}" presName="Name1" presStyleCnt="0"/>
      <dgm:spPr/>
    </dgm:pt>
    <dgm:pt modelId="{945AB7CE-96EE-438F-AFDB-1BA2BE0A7DD2}" type="pres">
      <dgm:prSet presAssocID="{8594C196-7D1D-4C80-AF56-193916A6026C}" presName="cycle" presStyleCnt="0"/>
      <dgm:spPr/>
    </dgm:pt>
    <dgm:pt modelId="{7230F53F-A536-415B-9C3A-FA0DFFB78ACF}" type="pres">
      <dgm:prSet presAssocID="{8594C196-7D1D-4C80-AF56-193916A6026C}" presName="srcNode" presStyleLbl="node1" presStyleIdx="0" presStyleCnt="6"/>
      <dgm:spPr/>
    </dgm:pt>
    <dgm:pt modelId="{B13F7E0D-FD4A-4338-B210-4AD3F73EBC2F}" type="pres">
      <dgm:prSet presAssocID="{8594C196-7D1D-4C80-AF56-193916A6026C}" presName="conn" presStyleLbl="parChTrans1D2" presStyleIdx="0" presStyleCnt="1"/>
      <dgm:spPr/>
    </dgm:pt>
    <dgm:pt modelId="{6512366C-A330-4E38-A7B7-4EEB8D6A419D}" type="pres">
      <dgm:prSet presAssocID="{8594C196-7D1D-4C80-AF56-193916A6026C}" presName="extraNode" presStyleLbl="node1" presStyleIdx="0" presStyleCnt="6"/>
      <dgm:spPr/>
    </dgm:pt>
    <dgm:pt modelId="{9A206CAB-516A-45FE-B5D0-8D5197E8824E}" type="pres">
      <dgm:prSet presAssocID="{8594C196-7D1D-4C80-AF56-193916A6026C}" presName="dstNode" presStyleLbl="node1" presStyleIdx="0" presStyleCnt="6"/>
      <dgm:spPr/>
    </dgm:pt>
    <dgm:pt modelId="{EE2149D4-A0F9-4B5F-94A4-8F25E9DB438F}" type="pres">
      <dgm:prSet presAssocID="{9CFE7B7E-1F32-499C-94C7-0C62280FCCE9}" presName="text_1" presStyleLbl="node1" presStyleIdx="0" presStyleCnt="6">
        <dgm:presLayoutVars>
          <dgm:bulletEnabled val="1"/>
        </dgm:presLayoutVars>
      </dgm:prSet>
      <dgm:spPr/>
    </dgm:pt>
    <dgm:pt modelId="{31CDBBED-4101-4BCE-A503-C7D9E62F6FE1}" type="pres">
      <dgm:prSet presAssocID="{9CFE7B7E-1F32-499C-94C7-0C62280FCCE9}" presName="accent_1" presStyleCnt="0"/>
      <dgm:spPr/>
    </dgm:pt>
    <dgm:pt modelId="{785719D3-2936-4A48-A647-82CE3CFF1935}" type="pres">
      <dgm:prSet presAssocID="{9CFE7B7E-1F32-499C-94C7-0C62280FCCE9}" presName="accentRepeatNode" presStyleLbl="solidFgAcc1" presStyleIdx="0" presStyleCnt="6"/>
      <dgm:spPr/>
    </dgm:pt>
    <dgm:pt modelId="{FB604D2F-7257-4F43-8CFB-01781092F2E2}" type="pres">
      <dgm:prSet presAssocID="{D2DF3FB2-7F16-4935-B1DF-E805E74EF9B5}" presName="text_2" presStyleLbl="node1" presStyleIdx="1" presStyleCnt="6">
        <dgm:presLayoutVars>
          <dgm:bulletEnabled val="1"/>
        </dgm:presLayoutVars>
      </dgm:prSet>
      <dgm:spPr/>
    </dgm:pt>
    <dgm:pt modelId="{6DC277BB-E6AA-4230-8488-9D0F85CC3912}" type="pres">
      <dgm:prSet presAssocID="{D2DF3FB2-7F16-4935-B1DF-E805E74EF9B5}" presName="accent_2" presStyleCnt="0"/>
      <dgm:spPr/>
    </dgm:pt>
    <dgm:pt modelId="{796D4824-D74E-43EE-98FF-EE8776F17F04}" type="pres">
      <dgm:prSet presAssocID="{D2DF3FB2-7F16-4935-B1DF-E805E74EF9B5}" presName="accentRepeatNode" presStyleLbl="solidFgAcc1" presStyleIdx="1" presStyleCnt="6"/>
      <dgm:spPr/>
    </dgm:pt>
    <dgm:pt modelId="{6D030E76-390D-49B0-B7F3-9743CB5C759E}" type="pres">
      <dgm:prSet presAssocID="{0B1AB242-1901-420D-8B36-EF2A9EA61011}" presName="text_3" presStyleLbl="node1" presStyleIdx="2" presStyleCnt="6">
        <dgm:presLayoutVars>
          <dgm:bulletEnabled val="1"/>
        </dgm:presLayoutVars>
      </dgm:prSet>
      <dgm:spPr/>
    </dgm:pt>
    <dgm:pt modelId="{9F03B927-5B8A-44E4-8B95-58CB5ED732C3}" type="pres">
      <dgm:prSet presAssocID="{0B1AB242-1901-420D-8B36-EF2A9EA61011}" presName="accent_3" presStyleCnt="0"/>
      <dgm:spPr/>
    </dgm:pt>
    <dgm:pt modelId="{DBFEA0AA-F4C9-4332-BF72-5950A1B0E313}" type="pres">
      <dgm:prSet presAssocID="{0B1AB242-1901-420D-8B36-EF2A9EA61011}" presName="accentRepeatNode" presStyleLbl="solidFgAcc1" presStyleIdx="2" presStyleCnt="6"/>
      <dgm:spPr/>
    </dgm:pt>
    <dgm:pt modelId="{6450B459-505E-412B-A6A7-A54EAA3F1661}" type="pres">
      <dgm:prSet presAssocID="{827A1C5A-43EE-4848-A4BA-9B0BBCD33B2F}" presName="text_4" presStyleLbl="node1" presStyleIdx="3" presStyleCnt="6">
        <dgm:presLayoutVars>
          <dgm:bulletEnabled val="1"/>
        </dgm:presLayoutVars>
      </dgm:prSet>
      <dgm:spPr/>
    </dgm:pt>
    <dgm:pt modelId="{48B524C7-FA96-456D-A5C5-F9A65FCA7FAA}" type="pres">
      <dgm:prSet presAssocID="{827A1C5A-43EE-4848-A4BA-9B0BBCD33B2F}" presName="accent_4" presStyleCnt="0"/>
      <dgm:spPr/>
    </dgm:pt>
    <dgm:pt modelId="{B2C315D8-6D42-4F32-BFC0-76FE94F8E7C5}" type="pres">
      <dgm:prSet presAssocID="{827A1C5A-43EE-4848-A4BA-9B0BBCD33B2F}" presName="accentRepeatNode" presStyleLbl="solidFgAcc1" presStyleIdx="3" presStyleCnt="6"/>
      <dgm:spPr/>
    </dgm:pt>
    <dgm:pt modelId="{796353D1-1FD9-4E57-B49E-8CB25FAD3A39}" type="pres">
      <dgm:prSet presAssocID="{18FFE0CA-B88A-4CA8-8B5F-4481BEB2ED76}" presName="text_5" presStyleLbl="node1" presStyleIdx="4" presStyleCnt="6">
        <dgm:presLayoutVars>
          <dgm:bulletEnabled val="1"/>
        </dgm:presLayoutVars>
      </dgm:prSet>
      <dgm:spPr/>
    </dgm:pt>
    <dgm:pt modelId="{13BECDD6-ABA0-49A9-8627-351468B33BEE}" type="pres">
      <dgm:prSet presAssocID="{18FFE0CA-B88A-4CA8-8B5F-4481BEB2ED76}" presName="accent_5" presStyleCnt="0"/>
      <dgm:spPr/>
    </dgm:pt>
    <dgm:pt modelId="{9BA96722-4412-4FBF-AEC8-7B4354677425}" type="pres">
      <dgm:prSet presAssocID="{18FFE0CA-B88A-4CA8-8B5F-4481BEB2ED76}" presName="accentRepeatNode" presStyleLbl="solidFgAcc1" presStyleIdx="4" presStyleCnt="6"/>
      <dgm:spPr/>
    </dgm:pt>
    <dgm:pt modelId="{C254CF1C-25DB-4265-8A1A-8450F054E5A7}" type="pres">
      <dgm:prSet presAssocID="{67CC750C-0D66-4821-9B35-D43BF4615B81}" presName="text_6" presStyleLbl="node1" presStyleIdx="5" presStyleCnt="6">
        <dgm:presLayoutVars>
          <dgm:bulletEnabled val="1"/>
        </dgm:presLayoutVars>
      </dgm:prSet>
      <dgm:spPr/>
    </dgm:pt>
    <dgm:pt modelId="{F2134F01-D4E8-496D-969D-3049C72768C1}" type="pres">
      <dgm:prSet presAssocID="{67CC750C-0D66-4821-9B35-D43BF4615B81}" presName="accent_6" presStyleCnt="0"/>
      <dgm:spPr/>
    </dgm:pt>
    <dgm:pt modelId="{DBE6401F-6B87-493D-B82E-91C3E85D7515}" type="pres">
      <dgm:prSet presAssocID="{67CC750C-0D66-4821-9B35-D43BF4615B81}" presName="accentRepeatNode" presStyleLbl="solidFgAcc1" presStyleIdx="5" presStyleCnt="6"/>
      <dgm:spPr/>
    </dgm:pt>
  </dgm:ptLst>
  <dgm:cxnLst>
    <dgm:cxn modelId="{DCC14200-BBAD-4D9A-941F-A88D369162ED}" srcId="{8594C196-7D1D-4C80-AF56-193916A6026C}" destId="{9CFE7B7E-1F32-499C-94C7-0C62280FCCE9}" srcOrd="0" destOrd="0" parTransId="{4D9827F0-35EA-47A3-8D3A-98A3B12762A4}" sibTransId="{5284EE43-E0F4-4F51-9610-1D3E5787B4DD}"/>
    <dgm:cxn modelId="{2862EB02-2A30-4B80-899E-6B1C2971870B}" type="presOf" srcId="{5284EE43-E0F4-4F51-9610-1D3E5787B4DD}" destId="{B13F7E0D-FD4A-4338-B210-4AD3F73EBC2F}" srcOrd="0" destOrd="0" presId="urn:microsoft.com/office/officeart/2008/layout/VerticalCurvedList"/>
    <dgm:cxn modelId="{F657D416-1A65-4CCB-BBC0-8C1162F53707}" srcId="{8594C196-7D1D-4C80-AF56-193916A6026C}" destId="{0B1AB242-1901-420D-8B36-EF2A9EA61011}" srcOrd="2" destOrd="0" parTransId="{073D39B3-BB38-47F3-984E-B0E3B992E3D2}" sibTransId="{83C0AD0A-7234-489B-9E30-C89779AD5084}"/>
    <dgm:cxn modelId="{5797232E-EEFE-429B-86C2-C51B53AB80E2}" type="presOf" srcId="{8594C196-7D1D-4C80-AF56-193916A6026C}" destId="{0DD1E35C-8B4E-4333-975E-1C8016BD52D0}" srcOrd="0" destOrd="0" presId="urn:microsoft.com/office/officeart/2008/layout/VerticalCurvedList"/>
    <dgm:cxn modelId="{15343763-B348-4ABF-B391-585EA090C147}" srcId="{8594C196-7D1D-4C80-AF56-193916A6026C}" destId="{827A1C5A-43EE-4848-A4BA-9B0BBCD33B2F}" srcOrd="3" destOrd="0" parTransId="{E53DF001-750E-4490-B012-4C405530FFCA}" sibTransId="{BC3C514D-76B0-4B21-8BCF-10DD726BF825}"/>
    <dgm:cxn modelId="{B9C47F49-3CED-435B-96C8-11AB5DA016C1}" type="presOf" srcId="{827A1C5A-43EE-4848-A4BA-9B0BBCD33B2F}" destId="{6450B459-505E-412B-A6A7-A54EAA3F1661}" srcOrd="0" destOrd="0" presId="urn:microsoft.com/office/officeart/2008/layout/VerticalCurvedList"/>
    <dgm:cxn modelId="{882D6F50-D7B6-4F3E-8B09-5A1086AD2D6D}" type="presOf" srcId="{D2DF3FB2-7F16-4935-B1DF-E805E74EF9B5}" destId="{FB604D2F-7257-4F43-8CFB-01781092F2E2}" srcOrd="0" destOrd="0" presId="urn:microsoft.com/office/officeart/2008/layout/VerticalCurvedList"/>
    <dgm:cxn modelId="{99B4437E-F72A-4F66-8EB3-7C3B3282815E}" srcId="{8594C196-7D1D-4C80-AF56-193916A6026C}" destId="{18FFE0CA-B88A-4CA8-8B5F-4481BEB2ED76}" srcOrd="4" destOrd="0" parTransId="{344151F9-9968-4604-8058-A494E3578827}" sibTransId="{8E394218-624B-49E3-96E8-249F71C4182B}"/>
    <dgm:cxn modelId="{78CA519D-3445-4D98-9AD7-BB3D0F12D212}" type="presOf" srcId="{67CC750C-0D66-4821-9B35-D43BF4615B81}" destId="{C254CF1C-25DB-4265-8A1A-8450F054E5A7}" srcOrd="0" destOrd="0" presId="urn:microsoft.com/office/officeart/2008/layout/VerticalCurvedList"/>
    <dgm:cxn modelId="{14BC45A3-53B7-42B8-8BBB-E4FCE4A26FDF}" type="presOf" srcId="{0B1AB242-1901-420D-8B36-EF2A9EA61011}" destId="{6D030E76-390D-49B0-B7F3-9743CB5C759E}" srcOrd="0" destOrd="0" presId="urn:microsoft.com/office/officeart/2008/layout/VerticalCurvedList"/>
    <dgm:cxn modelId="{F2CB12A5-D764-4194-8611-D9C9B17D8C5D}" srcId="{8594C196-7D1D-4C80-AF56-193916A6026C}" destId="{67CC750C-0D66-4821-9B35-D43BF4615B81}" srcOrd="5" destOrd="0" parTransId="{6F955C58-D8B4-477A-B8A0-A70E4AE56618}" sibTransId="{5AB79B87-87A7-4C07-9E92-3CBAB47915F2}"/>
    <dgm:cxn modelId="{F21036AC-BA16-493D-9C93-610598E2416C}" srcId="{8594C196-7D1D-4C80-AF56-193916A6026C}" destId="{D2DF3FB2-7F16-4935-B1DF-E805E74EF9B5}" srcOrd="1" destOrd="0" parTransId="{78E49344-56A2-4672-ADE0-4B772E554D16}" sibTransId="{980445B0-DBEB-44CD-B752-259626E8513B}"/>
    <dgm:cxn modelId="{C0A3C6AD-58E5-4C6C-86DC-3794F6B336EA}" type="presOf" srcId="{18FFE0CA-B88A-4CA8-8B5F-4481BEB2ED76}" destId="{796353D1-1FD9-4E57-B49E-8CB25FAD3A39}" srcOrd="0" destOrd="0" presId="urn:microsoft.com/office/officeart/2008/layout/VerticalCurvedList"/>
    <dgm:cxn modelId="{D3DFD4E6-1C26-4820-8698-758FCF5161DF}" type="presOf" srcId="{9CFE7B7E-1F32-499C-94C7-0C62280FCCE9}" destId="{EE2149D4-A0F9-4B5F-94A4-8F25E9DB438F}" srcOrd="0" destOrd="0" presId="urn:microsoft.com/office/officeart/2008/layout/VerticalCurvedList"/>
    <dgm:cxn modelId="{B2316452-B89A-4F41-8AB7-DB9DE7C82620}" type="presParOf" srcId="{0DD1E35C-8B4E-4333-975E-1C8016BD52D0}" destId="{B63A0C8C-6889-4831-8880-4F860042144A}" srcOrd="0" destOrd="0" presId="urn:microsoft.com/office/officeart/2008/layout/VerticalCurvedList"/>
    <dgm:cxn modelId="{604E962A-7184-418D-BEE1-F2253BC3EB50}" type="presParOf" srcId="{B63A0C8C-6889-4831-8880-4F860042144A}" destId="{945AB7CE-96EE-438F-AFDB-1BA2BE0A7DD2}" srcOrd="0" destOrd="0" presId="urn:microsoft.com/office/officeart/2008/layout/VerticalCurvedList"/>
    <dgm:cxn modelId="{8687F6FB-256B-4167-9531-04AF9F41A4EC}" type="presParOf" srcId="{945AB7CE-96EE-438F-AFDB-1BA2BE0A7DD2}" destId="{7230F53F-A536-415B-9C3A-FA0DFFB78ACF}" srcOrd="0" destOrd="0" presId="urn:microsoft.com/office/officeart/2008/layout/VerticalCurvedList"/>
    <dgm:cxn modelId="{B8890CA8-306D-4082-BEE0-A65E3422126E}" type="presParOf" srcId="{945AB7CE-96EE-438F-AFDB-1BA2BE0A7DD2}" destId="{B13F7E0D-FD4A-4338-B210-4AD3F73EBC2F}" srcOrd="1" destOrd="0" presId="urn:microsoft.com/office/officeart/2008/layout/VerticalCurvedList"/>
    <dgm:cxn modelId="{C3D6BF07-F857-43DB-8779-87B96C5E7CF2}" type="presParOf" srcId="{945AB7CE-96EE-438F-AFDB-1BA2BE0A7DD2}" destId="{6512366C-A330-4E38-A7B7-4EEB8D6A419D}" srcOrd="2" destOrd="0" presId="urn:microsoft.com/office/officeart/2008/layout/VerticalCurvedList"/>
    <dgm:cxn modelId="{20D3A61B-0F15-446E-BEB8-83D35B4E2339}" type="presParOf" srcId="{945AB7CE-96EE-438F-AFDB-1BA2BE0A7DD2}" destId="{9A206CAB-516A-45FE-B5D0-8D5197E8824E}" srcOrd="3" destOrd="0" presId="urn:microsoft.com/office/officeart/2008/layout/VerticalCurvedList"/>
    <dgm:cxn modelId="{76A7CC5E-2822-4AA6-B850-377287050B46}" type="presParOf" srcId="{B63A0C8C-6889-4831-8880-4F860042144A}" destId="{EE2149D4-A0F9-4B5F-94A4-8F25E9DB438F}" srcOrd="1" destOrd="0" presId="urn:microsoft.com/office/officeart/2008/layout/VerticalCurvedList"/>
    <dgm:cxn modelId="{17D4ADAD-2EEE-4169-8B3D-FCB1C647A20B}" type="presParOf" srcId="{B63A0C8C-6889-4831-8880-4F860042144A}" destId="{31CDBBED-4101-4BCE-A503-C7D9E62F6FE1}" srcOrd="2" destOrd="0" presId="urn:microsoft.com/office/officeart/2008/layout/VerticalCurvedList"/>
    <dgm:cxn modelId="{7AA3E966-E707-421C-A62D-AD2FAC8A95EC}" type="presParOf" srcId="{31CDBBED-4101-4BCE-A503-C7D9E62F6FE1}" destId="{785719D3-2936-4A48-A647-82CE3CFF1935}" srcOrd="0" destOrd="0" presId="urn:microsoft.com/office/officeart/2008/layout/VerticalCurvedList"/>
    <dgm:cxn modelId="{1BC2CAB5-4617-4352-BBCB-295B8C4DA06F}" type="presParOf" srcId="{B63A0C8C-6889-4831-8880-4F860042144A}" destId="{FB604D2F-7257-4F43-8CFB-01781092F2E2}" srcOrd="3" destOrd="0" presId="urn:microsoft.com/office/officeart/2008/layout/VerticalCurvedList"/>
    <dgm:cxn modelId="{6D5D4149-EFF4-48E1-8F34-6ACDC85CE1F8}" type="presParOf" srcId="{B63A0C8C-6889-4831-8880-4F860042144A}" destId="{6DC277BB-E6AA-4230-8488-9D0F85CC3912}" srcOrd="4" destOrd="0" presId="urn:microsoft.com/office/officeart/2008/layout/VerticalCurvedList"/>
    <dgm:cxn modelId="{7EF3A128-48F7-474E-B695-FE1CD60EE3AA}" type="presParOf" srcId="{6DC277BB-E6AA-4230-8488-9D0F85CC3912}" destId="{796D4824-D74E-43EE-98FF-EE8776F17F04}" srcOrd="0" destOrd="0" presId="urn:microsoft.com/office/officeart/2008/layout/VerticalCurvedList"/>
    <dgm:cxn modelId="{E43F5E26-B78B-4BD0-AA09-F7B9AF34ACB8}" type="presParOf" srcId="{B63A0C8C-6889-4831-8880-4F860042144A}" destId="{6D030E76-390D-49B0-B7F3-9743CB5C759E}" srcOrd="5" destOrd="0" presId="urn:microsoft.com/office/officeart/2008/layout/VerticalCurvedList"/>
    <dgm:cxn modelId="{7F2A406C-6076-4C82-B6F6-8697C5D53671}" type="presParOf" srcId="{B63A0C8C-6889-4831-8880-4F860042144A}" destId="{9F03B927-5B8A-44E4-8B95-58CB5ED732C3}" srcOrd="6" destOrd="0" presId="urn:microsoft.com/office/officeart/2008/layout/VerticalCurvedList"/>
    <dgm:cxn modelId="{B510963A-66C8-400E-85D4-EFA9466054C3}" type="presParOf" srcId="{9F03B927-5B8A-44E4-8B95-58CB5ED732C3}" destId="{DBFEA0AA-F4C9-4332-BF72-5950A1B0E313}" srcOrd="0" destOrd="0" presId="urn:microsoft.com/office/officeart/2008/layout/VerticalCurvedList"/>
    <dgm:cxn modelId="{34791DC0-8446-4EA2-871B-702319B64CEF}" type="presParOf" srcId="{B63A0C8C-6889-4831-8880-4F860042144A}" destId="{6450B459-505E-412B-A6A7-A54EAA3F1661}" srcOrd="7" destOrd="0" presId="urn:microsoft.com/office/officeart/2008/layout/VerticalCurvedList"/>
    <dgm:cxn modelId="{24A703B6-E6F0-44AC-B5F1-267146E93614}" type="presParOf" srcId="{B63A0C8C-6889-4831-8880-4F860042144A}" destId="{48B524C7-FA96-456D-A5C5-F9A65FCA7FAA}" srcOrd="8" destOrd="0" presId="urn:microsoft.com/office/officeart/2008/layout/VerticalCurvedList"/>
    <dgm:cxn modelId="{8EFF71DB-05F1-470F-8475-798FDD06F812}" type="presParOf" srcId="{48B524C7-FA96-456D-A5C5-F9A65FCA7FAA}" destId="{B2C315D8-6D42-4F32-BFC0-76FE94F8E7C5}" srcOrd="0" destOrd="0" presId="urn:microsoft.com/office/officeart/2008/layout/VerticalCurvedList"/>
    <dgm:cxn modelId="{9A89F314-F238-4CDE-A248-800184DD204D}" type="presParOf" srcId="{B63A0C8C-6889-4831-8880-4F860042144A}" destId="{796353D1-1FD9-4E57-B49E-8CB25FAD3A39}" srcOrd="9" destOrd="0" presId="urn:microsoft.com/office/officeart/2008/layout/VerticalCurvedList"/>
    <dgm:cxn modelId="{CE0A58CD-362C-4D00-86E4-D6980AF2082A}" type="presParOf" srcId="{B63A0C8C-6889-4831-8880-4F860042144A}" destId="{13BECDD6-ABA0-49A9-8627-351468B33BEE}" srcOrd="10" destOrd="0" presId="urn:microsoft.com/office/officeart/2008/layout/VerticalCurvedList"/>
    <dgm:cxn modelId="{2199B4DD-6986-4D00-94F8-8564483E0ACE}" type="presParOf" srcId="{13BECDD6-ABA0-49A9-8627-351468B33BEE}" destId="{9BA96722-4412-4FBF-AEC8-7B4354677425}" srcOrd="0" destOrd="0" presId="urn:microsoft.com/office/officeart/2008/layout/VerticalCurvedList"/>
    <dgm:cxn modelId="{9CDB79BD-6DDE-41CD-99E0-D2BED169BD4F}" type="presParOf" srcId="{B63A0C8C-6889-4831-8880-4F860042144A}" destId="{C254CF1C-25DB-4265-8A1A-8450F054E5A7}" srcOrd="11" destOrd="0" presId="urn:microsoft.com/office/officeart/2008/layout/VerticalCurvedList"/>
    <dgm:cxn modelId="{90F70A08-BCB0-417B-8BCB-354115D4712B}" type="presParOf" srcId="{B63A0C8C-6889-4831-8880-4F860042144A}" destId="{F2134F01-D4E8-496D-969D-3049C72768C1}" srcOrd="12" destOrd="0" presId="urn:microsoft.com/office/officeart/2008/layout/VerticalCurvedList"/>
    <dgm:cxn modelId="{8E60EFF2-8791-4EA0-BD9A-3D83CD140317}" type="presParOf" srcId="{F2134F01-D4E8-496D-969D-3049C72768C1}" destId="{DBE6401F-6B87-493D-B82E-91C3E85D751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7231302-18DE-4047-B19C-633A6C5CDF37}" type="doc">
      <dgm:prSet loTypeId="urn:microsoft.com/office/officeart/2011/layout/CircleProcess" loCatId="officeonline" qsTypeId="urn:microsoft.com/office/officeart/2005/8/quickstyle/simple1" qsCatId="simple" csTypeId="urn:microsoft.com/office/officeart/2005/8/colors/colorful1" csCatId="colorful" phldr="1"/>
      <dgm:spPr/>
      <dgm:t>
        <a:bodyPr/>
        <a:lstStyle/>
        <a:p>
          <a:endParaRPr lang="en-US"/>
        </a:p>
      </dgm:t>
    </dgm:pt>
    <dgm:pt modelId="{1F2DB62B-F235-4D7C-94DF-865B3BA139E6}">
      <dgm:prSet phldrT="[Text]"/>
      <dgm:spPr/>
      <dgm:t>
        <a:bodyPr/>
        <a:lstStyle/>
        <a:p>
          <a:r>
            <a:rPr lang="en-US"/>
            <a:t>HDFS</a:t>
          </a:r>
        </a:p>
      </dgm:t>
    </dgm:pt>
    <dgm:pt modelId="{E26FDE0C-0853-4232-B989-3452E378152E}" type="parTrans" cxnId="{58B33812-B400-42F8-ACCD-F8EB672D23B2}">
      <dgm:prSet/>
      <dgm:spPr/>
      <dgm:t>
        <a:bodyPr/>
        <a:lstStyle/>
        <a:p>
          <a:endParaRPr lang="en-US"/>
        </a:p>
      </dgm:t>
    </dgm:pt>
    <dgm:pt modelId="{A0A6ED9D-A415-487C-995A-6587D88D051F}" type="sibTrans" cxnId="{58B33812-B400-42F8-ACCD-F8EB672D23B2}">
      <dgm:prSet/>
      <dgm:spPr/>
      <dgm:t>
        <a:bodyPr/>
        <a:lstStyle/>
        <a:p>
          <a:endParaRPr lang="en-US"/>
        </a:p>
      </dgm:t>
    </dgm:pt>
    <dgm:pt modelId="{146781BC-50E0-455A-957B-DA09002D3071}">
      <dgm:prSet phldrT="[Text]"/>
      <dgm:spPr/>
      <dgm:t>
        <a:bodyPr/>
        <a:lstStyle/>
        <a:p>
          <a:r>
            <a:rPr lang="en-US"/>
            <a:t>Que es?</a:t>
          </a:r>
        </a:p>
      </dgm:t>
    </dgm:pt>
    <dgm:pt modelId="{79AB0913-1B09-4EB4-91DB-181A88CB8A39}" type="parTrans" cxnId="{52F08723-7D88-44D8-A92F-0B1285A55708}">
      <dgm:prSet/>
      <dgm:spPr/>
      <dgm:t>
        <a:bodyPr/>
        <a:lstStyle/>
        <a:p>
          <a:endParaRPr lang="en-US"/>
        </a:p>
      </dgm:t>
    </dgm:pt>
    <dgm:pt modelId="{16E6F23A-437F-4548-AFA1-8B11C6BBD094}" type="sibTrans" cxnId="{52F08723-7D88-44D8-A92F-0B1285A55708}">
      <dgm:prSet/>
      <dgm:spPr/>
      <dgm:t>
        <a:bodyPr/>
        <a:lstStyle/>
        <a:p>
          <a:endParaRPr lang="en-US"/>
        </a:p>
      </dgm:t>
    </dgm:pt>
    <dgm:pt modelId="{E0995DC8-EFB4-402F-AD6D-8C2D82F90029}">
      <dgm:prSet phldrT="[Text]"/>
      <dgm:spPr/>
      <dgm:t>
        <a:bodyPr/>
        <a:lstStyle/>
        <a:p>
          <a:r>
            <a:rPr lang="en-US"/>
            <a:t>Componentes</a:t>
          </a:r>
        </a:p>
      </dgm:t>
    </dgm:pt>
    <dgm:pt modelId="{98D55D6E-7B72-433E-84D7-053CA7E06575}" type="parTrans" cxnId="{D87210E3-59C5-48D7-8FFF-8BE27FA9B9FA}">
      <dgm:prSet/>
      <dgm:spPr/>
      <dgm:t>
        <a:bodyPr/>
        <a:lstStyle/>
        <a:p>
          <a:endParaRPr lang="en-US"/>
        </a:p>
      </dgm:t>
    </dgm:pt>
    <dgm:pt modelId="{D0535EDA-BE09-46F6-B17B-0973C4ABBC7B}" type="sibTrans" cxnId="{D87210E3-59C5-48D7-8FFF-8BE27FA9B9FA}">
      <dgm:prSet/>
      <dgm:spPr/>
      <dgm:t>
        <a:bodyPr/>
        <a:lstStyle/>
        <a:p>
          <a:endParaRPr lang="en-US"/>
        </a:p>
      </dgm:t>
    </dgm:pt>
    <dgm:pt modelId="{6532FB04-1665-4616-AD45-E7933CE2F8B8}">
      <dgm:prSet phldrT="[Text]"/>
      <dgm:spPr/>
      <dgm:t>
        <a:bodyPr/>
        <a:lstStyle/>
        <a:p>
          <a:r>
            <a:rPr lang="en-US" dirty="0" err="1"/>
            <a:t>Namenode</a:t>
          </a:r>
          <a:endParaRPr lang="en-US" dirty="0"/>
        </a:p>
      </dgm:t>
    </dgm:pt>
    <dgm:pt modelId="{7A89047C-2D0C-42CD-AC5B-FBD77F8F989A}" type="parTrans" cxnId="{C5D23012-671B-45E2-8DF5-6B63E51F1311}">
      <dgm:prSet/>
      <dgm:spPr/>
      <dgm:t>
        <a:bodyPr/>
        <a:lstStyle/>
        <a:p>
          <a:endParaRPr lang="en-US"/>
        </a:p>
      </dgm:t>
    </dgm:pt>
    <dgm:pt modelId="{CF0AE25A-2BFF-4CC1-AD00-E8AA05E7DBA7}" type="sibTrans" cxnId="{C5D23012-671B-45E2-8DF5-6B63E51F1311}">
      <dgm:prSet/>
      <dgm:spPr/>
      <dgm:t>
        <a:bodyPr/>
        <a:lstStyle/>
        <a:p>
          <a:endParaRPr lang="en-US"/>
        </a:p>
      </dgm:t>
    </dgm:pt>
    <dgm:pt modelId="{4AC00208-7478-4BA2-B126-0FB79A449413}">
      <dgm:prSet phldrT="[Text]"/>
      <dgm:spPr/>
      <dgm:t>
        <a:bodyPr/>
        <a:lstStyle/>
        <a:p>
          <a:r>
            <a:rPr lang="en-US"/>
            <a:t>Como funciona?</a:t>
          </a:r>
        </a:p>
      </dgm:t>
    </dgm:pt>
    <dgm:pt modelId="{3331519D-BBEE-43F7-B2A4-69215C7A35A7}" type="parTrans" cxnId="{149637FA-B71B-4B48-A5F0-387384BB711D}">
      <dgm:prSet/>
      <dgm:spPr/>
      <dgm:t>
        <a:bodyPr/>
        <a:lstStyle/>
        <a:p>
          <a:endParaRPr lang="en-US"/>
        </a:p>
      </dgm:t>
    </dgm:pt>
    <dgm:pt modelId="{887D2575-771A-4706-B442-C770CF0BA09A}" type="sibTrans" cxnId="{149637FA-B71B-4B48-A5F0-387384BB711D}">
      <dgm:prSet/>
      <dgm:spPr/>
      <dgm:t>
        <a:bodyPr/>
        <a:lstStyle/>
        <a:p>
          <a:endParaRPr lang="en-US"/>
        </a:p>
      </dgm:t>
    </dgm:pt>
    <dgm:pt modelId="{26B07C12-ED50-425F-BFA8-53DD6772B1EE}">
      <dgm:prSet phldrT="[Text]"/>
      <dgm:spPr/>
      <dgm:t>
        <a:bodyPr/>
        <a:lstStyle/>
        <a:p>
          <a:r>
            <a:rPr lang="en-US" dirty="0" err="1"/>
            <a:t>Arquitectura</a:t>
          </a:r>
          <a:endParaRPr lang="en-US" dirty="0"/>
        </a:p>
      </dgm:t>
    </dgm:pt>
    <dgm:pt modelId="{5C55A267-2171-4CB3-83BD-E241151B79F0}" type="parTrans" cxnId="{0D220DE9-32D2-430B-BC85-36DC549F35F5}">
      <dgm:prSet/>
      <dgm:spPr/>
      <dgm:t>
        <a:bodyPr/>
        <a:lstStyle/>
        <a:p>
          <a:endParaRPr lang="en-US"/>
        </a:p>
      </dgm:t>
    </dgm:pt>
    <dgm:pt modelId="{7424DB05-18E8-4B20-9024-6ADD418333D6}" type="sibTrans" cxnId="{0D220DE9-32D2-430B-BC85-36DC549F35F5}">
      <dgm:prSet/>
      <dgm:spPr/>
      <dgm:t>
        <a:bodyPr/>
        <a:lstStyle/>
        <a:p>
          <a:endParaRPr lang="en-US"/>
        </a:p>
      </dgm:t>
    </dgm:pt>
    <dgm:pt modelId="{9950EB99-BA50-4D97-8B51-56D762202471}">
      <dgm:prSet phldrT="[Text]"/>
      <dgm:spPr/>
      <dgm:t>
        <a:bodyPr/>
        <a:lstStyle/>
        <a:p>
          <a:r>
            <a:rPr lang="en-US" dirty="0" err="1"/>
            <a:t>Datanode</a:t>
          </a:r>
          <a:endParaRPr lang="en-US" dirty="0"/>
        </a:p>
      </dgm:t>
    </dgm:pt>
    <dgm:pt modelId="{7E59B3F5-5251-4E47-83F5-470074A4C35E}" type="parTrans" cxnId="{0B7C8250-5BC7-468E-8AAB-F853A3B4FCB5}">
      <dgm:prSet/>
      <dgm:spPr/>
      <dgm:t>
        <a:bodyPr/>
        <a:lstStyle/>
        <a:p>
          <a:endParaRPr lang="en-US"/>
        </a:p>
      </dgm:t>
    </dgm:pt>
    <dgm:pt modelId="{70808711-E267-4A5C-9720-83B7F64F6258}" type="sibTrans" cxnId="{0B7C8250-5BC7-468E-8AAB-F853A3B4FCB5}">
      <dgm:prSet/>
      <dgm:spPr/>
      <dgm:t>
        <a:bodyPr/>
        <a:lstStyle/>
        <a:p>
          <a:endParaRPr lang="en-US"/>
        </a:p>
      </dgm:t>
    </dgm:pt>
    <dgm:pt modelId="{44377974-028E-40E0-AD51-EE9ED6C79B65}">
      <dgm:prSet phldrT="[Text]"/>
      <dgm:spPr/>
      <dgm:t>
        <a:bodyPr/>
        <a:lstStyle/>
        <a:p>
          <a:r>
            <a:rPr lang="en-US" dirty="0" err="1"/>
            <a:t>Componentes</a:t>
          </a:r>
          <a:r>
            <a:rPr lang="en-US" dirty="0"/>
            <a:t> y </a:t>
          </a:r>
          <a:r>
            <a:rPr lang="en-US" dirty="0" err="1"/>
            <a:t>funciones</a:t>
          </a:r>
          <a:endParaRPr lang="en-US" dirty="0"/>
        </a:p>
      </dgm:t>
    </dgm:pt>
    <dgm:pt modelId="{7DB429E8-A816-498E-9547-31703A64A01B}" type="parTrans" cxnId="{391B3FA5-9CC3-48F6-BD82-8FD67D0F0AF7}">
      <dgm:prSet/>
      <dgm:spPr/>
      <dgm:t>
        <a:bodyPr/>
        <a:lstStyle/>
        <a:p>
          <a:endParaRPr lang="en-US"/>
        </a:p>
      </dgm:t>
    </dgm:pt>
    <dgm:pt modelId="{DE4C9FC1-1F76-4679-89DC-5CE992513135}" type="sibTrans" cxnId="{391B3FA5-9CC3-48F6-BD82-8FD67D0F0AF7}">
      <dgm:prSet/>
      <dgm:spPr/>
      <dgm:t>
        <a:bodyPr/>
        <a:lstStyle/>
        <a:p>
          <a:endParaRPr lang="en-US"/>
        </a:p>
      </dgm:t>
    </dgm:pt>
    <dgm:pt modelId="{F13C0FA9-BBA8-45AB-8CB7-73968DF26DFE}">
      <dgm:prSet phldrT="[Text]"/>
      <dgm:spPr/>
      <dgm:t>
        <a:bodyPr/>
        <a:lstStyle/>
        <a:p>
          <a:r>
            <a:rPr lang="en-US"/>
            <a:t>Concepto bloque</a:t>
          </a:r>
        </a:p>
      </dgm:t>
    </dgm:pt>
    <dgm:pt modelId="{15073C4B-1D4C-44DF-A93F-553D371C5CF2}" type="parTrans" cxnId="{4B379534-37D8-4B86-B32B-AB6CF2E74673}">
      <dgm:prSet/>
      <dgm:spPr/>
      <dgm:t>
        <a:bodyPr/>
        <a:lstStyle/>
        <a:p>
          <a:endParaRPr lang="en-US"/>
        </a:p>
      </dgm:t>
    </dgm:pt>
    <dgm:pt modelId="{E119FD48-6164-4D69-8CAC-2C7F50E2D931}" type="sibTrans" cxnId="{4B379534-37D8-4B86-B32B-AB6CF2E74673}">
      <dgm:prSet/>
      <dgm:spPr/>
      <dgm:t>
        <a:bodyPr/>
        <a:lstStyle/>
        <a:p>
          <a:endParaRPr lang="en-US"/>
        </a:p>
      </dgm:t>
    </dgm:pt>
    <dgm:pt modelId="{CA71E012-DF2F-4C01-99EF-739DB425BB62}">
      <dgm:prSet phldrT="[Text]"/>
      <dgm:spPr/>
      <dgm:t>
        <a:bodyPr/>
        <a:lstStyle/>
        <a:p>
          <a:r>
            <a:rPr lang="en-US" dirty="0"/>
            <a:t>Secondary </a:t>
          </a:r>
          <a:r>
            <a:rPr lang="en-US" dirty="0" err="1"/>
            <a:t>Namenode</a:t>
          </a:r>
          <a:endParaRPr lang="en-US" dirty="0"/>
        </a:p>
      </dgm:t>
    </dgm:pt>
    <dgm:pt modelId="{AEF03C98-76AA-44AC-AE83-6FB738C6DA0D}" type="parTrans" cxnId="{5534013E-91E9-4B07-BA12-1F31BC4319A0}">
      <dgm:prSet/>
      <dgm:spPr/>
      <dgm:t>
        <a:bodyPr/>
        <a:lstStyle/>
        <a:p>
          <a:endParaRPr lang="en-US"/>
        </a:p>
      </dgm:t>
    </dgm:pt>
    <dgm:pt modelId="{7DA21E5F-7ED3-4DE3-9406-935A162CDF76}" type="sibTrans" cxnId="{5534013E-91E9-4B07-BA12-1F31BC4319A0}">
      <dgm:prSet/>
      <dgm:spPr/>
      <dgm:t>
        <a:bodyPr/>
        <a:lstStyle/>
        <a:p>
          <a:endParaRPr lang="en-US"/>
        </a:p>
      </dgm:t>
    </dgm:pt>
    <dgm:pt modelId="{23F28357-F232-4363-93F7-0DFEB708311C}">
      <dgm:prSet phldrT="[Text]"/>
      <dgm:spPr/>
      <dgm:t>
        <a:bodyPr/>
        <a:lstStyle/>
        <a:p>
          <a:r>
            <a:rPr lang="en-US" dirty="0" err="1"/>
            <a:t>Problemas</a:t>
          </a:r>
          <a:endParaRPr lang="en-US" dirty="0"/>
        </a:p>
      </dgm:t>
    </dgm:pt>
    <dgm:pt modelId="{128F5C25-C4F8-4D65-98CB-CD4ADCB236D4}" type="parTrans" cxnId="{E9C76B76-949E-4A2E-8519-EF439CBE4FBC}">
      <dgm:prSet/>
      <dgm:spPr/>
      <dgm:t>
        <a:bodyPr/>
        <a:lstStyle/>
        <a:p>
          <a:endParaRPr lang="en-US"/>
        </a:p>
      </dgm:t>
    </dgm:pt>
    <dgm:pt modelId="{4A5575C2-1762-4F5B-ADD3-636C2ED076B7}" type="sibTrans" cxnId="{E9C76B76-949E-4A2E-8519-EF439CBE4FBC}">
      <dgm:prSet/>
      <dgm:spPr/>
      <dgm:t>
        <a:bodyPr/>
        <a:lstStyle/>
        <a:p>
          <a:endParaRPr lang="en-US"/>
        </a:p>
      </dgm:t>
    </dgm:pt>
    <dgm:pt modelId="{7B3A7EF7-748A-49ED-AFB0-8B402F78FF54}">
      <dgm:prSet phldrT="[Text]"/>
      <dgm:spPr/>
      <dgm:t>
        <a:bodyPr/>
        <a:lstStyle/>
        <a:p>
          <a:r>
            <a:rPr lang="en-US" dirty="0"/>
            <a:t>SPOF </a:t>
          </a:r>
          <a:r>
            <a:rPr lang="en-US" dirty="0">
              <a:sym typeface="Wingdings" panose="05000000000000000000" pitchFamily="2" charset="2"/>
            </a:rPr>
            <a:t> </a:t>
          </a:r>
          <a:r>
            <a:rPr lang="en-US" dirty="0"/>
            <a:t>HDFS HA – Standby NN</a:t>
          </a:r>
        </a:p>
      </dgm:t>
    </dgm:pt>
    <dgm:pt modelId="{DC7C8B02-563D-48A1-8307-F53613370DE8}" type="parTrans" cxnId="{8971DF12-2C88-4B33-87FD-C07DAB18C8F6}">
      <dgm:prSet/>
      <dgm:spPr/>
      <dgm:t>
        <a:bodyPr/>
        <a:lstStyle/>
        <a:p>
          <a:endParaRPr lang="en-US"/>
        </a:p>
      </dgm:t>
    </dgm:pt>
    <dgm:pt modelId="{43A0B10A-7F0D-4ACA-A3D6-D9A1898B1C39}" type="sibTrans" cxnId="{8971DF12-2C88-4B33-87FD-C07DAB18C8F6}">
      <dgm:prSet/>
      <dgm:spPr/>
      <dgm:t>
        <a:bodyPr/>
        <a:lstStyle/>
        <a:p>
          <a:endParaRPr lang="en-US"/>
        </a:p>
      </dgm:t>
    </dgm:pt>
    <dgm:pt modelId="{DD44ED6B-9CC8-4866-B936-1647E50B96BD}">
      <dgm:prSet phldrT="[Text]"/>
      <dgm:spPr/>
      <dgm:t>
        <a:bodyPr/>
        <a:lstStyle/>
        <a:p>
          <a:r>
            <a:rPr lang="en-US" dirty="0"/>
            <a:t>NN RAM &amp; blocks </a:t>
          </a:r>
          <a:r>
            <a:rPr lang="en-US" dirty="0">
              <a:sym typeface="Wingdings" panose="05000000000000000000" pitchFamily="2" charset="2"/>
            </a:rPr>
            <a:t> H</a:t>
          </a:r>
          <a:r>
            <a:rPr lang="en-US" dirty="0"/>
            <a:t>DFS Federation</a:t>
          </a:r>
        </a:p>
      </dgm:t>
    </dgm:pt>
    <dgm:pt modelId="{04733AD3-BB33-45E4-A947-C349B03CB0CB}" type="parTrans" cxnId="{F536ECEC-6877-4C12-A9E7-C17A2707B263}">
      <dgm:prSet/>
      <dgm:spPr/>
      <dgm:t>
        <a:bodyPr/>
        <a:lstStyle/>
        <a:p>
          <a:endParaRPr lang="en-US"/>
        </a:p>
      </dgm:t>
    </dgm:pt>
    <dgm:pt modelId="{21E3CE63-455C-43FC-AB20-09D81C33823A}" type="sibTrans" cxnId="{F536ECEC-6877-4C12-A9E7-C17A2707B263}">
      <dgm:prSet/>
      <dgm:spPr/>
      <dgm:t>
        <a:bodyPr/>
        <a:lstStyle/>
        <a:p>
          <a:endParaRPr lang="en-US"/>
        </a:p>
      </dgm:t>
    </dgm:pt>
    <dgm:pt modelId="{25DDEED6-7EB7-4074-83D4-6B4CAB83B34E}">
      <dgm:prSet phldrT="[Text]"/>
      <dgm:spPr/>
      <dgm:t>
        <a:bodyPr/>
        <a:lstStyle/>
        <a:p>
          <a:r>
            <a:rPr lang="en-US"/>
            <a:t>Proceso</a:t>
          </a:r>
          <a:endParaRPr lang="en-US" dirty="0"/>
        </a:p>
      </dgm:t>
    </dgm:pt>
    <dgm:pt modelId="{E7F05D12-D085-44E2-B30B-819BF61C3088}" type="parTrans" cxnId="{574A7EB2-89BF-4C1B-AA63-356DD542E936}">
      <dgm:prSet/>
      <dgm:spPr/>
      <dgm:t>
        <a:bodyPr/>
        <a:lstStyle/>
        <a:p>
          <a:endParaRPr lang="en-US"/>
        </a:p>
      </dgm:t>
    </dgm:pt>
    <dgm:pt modelId="{566BA581-6B27-4D91-B086-38A16DA9DDC3}" type="sibTrans" cxnId="{574A7EB2-89BF-4C1B-AA63-356DD542E936}">
      <dgm:prSet/>
      <dgm:spPr/>
      <dgm:t>
        <a:bodyPr/>
        <a:lstStyle/>
        <a:p>
          <a:endParaRPr lang="en-US"/>
        </a:p>
      </dgm:t>
    </dgm:pt>
    <dgm:pt modelId="{44A89967-3F47-498D-9D94-97DFCF2FEFE7}">
      <dgm:prSet phldrT="[Text]"/>
      <dgm:spPr/>
      <dgm:t>
        <a:bodyPr/>
        <a:lstStyle/>
        <a:p>
          <a:r>
            <a:rPr lang="en-US" dirty="0"/>
            <a:t>Write data</a:t>
          </a:r>
        </a:p>
      </dgm:t>
    </dgm:pt>
    <dgm:pt modelId="{9985CE7A-CB28-446E-95A9-E7892D24DDC1}" type="parTrans" cxnId="{2826F3EF-D017-4936-8205-1A58A2D54FF7}">
      <dgm:prSet/>
      <dgm:spPr/>
      <dgm:t>
        <a:bodyPr/>
        <a:lstStyle/>
        <a:p>
          <a:endParaRPr lang="en-US"/>
        </a:p>
      </dgm:t>
    </dgm:pt>
    <dgm:pt modelId="{292E8613-4FB3-4F4A-A971-B79E492F41DA}" type="sibTrans" cxnId="{2826F3EF-D017-4936-8205-1A58A2D54FF7}">
      <dgm:prSet/>
      <dgm:spPr/>
      <dgm:t>
        <a:bodyPr/>
        <a:lstStyle/>
        <a:p>
          <a:endParaRPr lang="en-US"/>
        </a:p>
      </dgm:t>
    </dgm:pt>
    <dgm:pt modelId="{11D66910-1ED5-4EBA-9DCE-EA2F4C9DA87B}">
      <dgm:prSet phldrT="[Text]"/>
      <dgm:spPr/>
      <dgm:t>
        <a:bodyPr/>
        <a:lstStyle/>
        <a:p>
          <a:r>
            <a:rPr lang="en-US" dirty="0"/>
            <a:t>Read data</a:t>
          </a:r>
        </a:p>
      </dgm:t>
    </dgm:pt>
    <dgm:pt modelId="{FF267B9A-BBA9-4BE5-8A63-41FBBC9D56E2}" type="parTrans" cxnId="{57DB2F3C-A0D7-4187-BA8B-9DC9A94EFDDC}">
      <dgm:prSet/>
      <dgm:spPr/>
      <dgm:t>
        <a:bodyPr/>
        <a:lstStyle/>
        <a:p>
          <a:endParaRPr lang="en-US"/>
        </a:p>
      </dgm:t>
    </dgm:pt>
    <dgm:pt modelId="{D7F71259-00E7-4651-9781-83A588FDEDE4}" type="sibTrans" cxnId="{57DB2F3C-A0D7-4187-BA8B-9DC9A94EFDDC}">
      <dgm:prSet/>
      <dgm:spPr/>
      <dgm:t>
        <a:bodyPr/>
        <a:lstStyle/>
        <a:p>
          <a:endParaRPr lang="en-US"/>
        </a:p>
      </dgm:t>
    </dgm:pt>
    <dgm:pt modelId="{303BD74E-5037-4736-A6A2-3A3C67D14619}" type="pres">
      <dgm:prSet presAssocID="{67231302-18DE-4047-B19C-633A6C5CDF37}" presName="Name0" presStyleCnt="0">
        <dgm:presLayoutVars>
          <dgm:chMax val="11"/>
          <dgm:chPref val="11"/>
          <dgm:dir/>
          <dgm:resizeHandles/>
        </dgm:presLayoutVars>
      </dgm:prSet>
      <dgm:spPr/>
    </dgm:pt>
    <dgm:pt modelId="{0B37C195-EE24-4ECD-869C-1843F76236C2}" type="pres">
      <dgm:prSet presAssocID="{25DDEED6-7EB7-4074-83D4-6B4CAB83B34E}" presName="Accent5" presStyleCnt="0"/>
      <dgm:spPr/>
    </dgm:pt>
    <dgm:pt modelId="{5E77DF31-5039-4116-9421-42715623559C}" type="pres">
      <dgm:prSet presAssocID="{25DDEED6-7EB7-4074-83D4-6B4CAB83B34E}" presName="Accent" presStyleLbl="node1" presStyleIdx="0" presStyleCnt="5"/>
      <dgm:spPr/>
    </dgm:pt>
    <dgm:pt modelId="{956075EE-9E87-4A85-A06C-57BAAF2191A1}" type="pres">
      <dgm:prSet presAssocID="{25DDEED6-7EB7-4074-83D4-6B4CAB83B34E}" presName="ParentBackground5" presStyleCnt="0"/>
      <dgm:spPr/>
    </dgm:pt>
    <dgm:pt modelId="{F66AA2E7-F78C-4FCA-9D6C-AC87F113B2E2}" type="pres">
      <dgm:prSet presAssocID="{25DDEED6-7EB7-4074-83D4-6B4CAB83B34E}" presName="ParentBackground" presStyleLbl="fgAcc1" presStyleIdx="0" presStyleCnt="5"/>
      <dgm:spPr/>
    </dgm:pt>
    <dgm:pt modelId="{8C686B64-C497-4731-9E11-5CE35CE6CC93}" type="pres">
      <dgm:prSet presAssocID="{25DDEED6-7EB7-4074-83D4-6B4CAB83B34E}" presName="Child5" presStyleLbl="revTx" presStyleIdx="0" presStyleCnt="5">
        <dgm:presLayoutVars>
          <dgm:chMax val="0"/>
          <dgm:chPref val="0"/>
          <dgm:bulletEnabled val="1"/>
        </dgm:presLayoutVars>
      </dgm:prSet>
      <dgm:spPr/>
    </dgm:pt>
    <dgm:pt modelId="{2B9AA88A-C904-4D95-A699-230FFD79A1C9}" type="pres">
      <dgm:prSet presAssocID="{25DDEED6-7EB7-4074-83D4-6B4CAB83B34E}" presName="Parent5" presStyleLbl="revTx" presStyleIdx="0" presStyleCnt="5">
        <dgm:presLayoutVars>
          <dgm:chMax val="1"/>
          <dgm:chPref val="1"/>
          <dgm:bulletEnabled val="1"/>
        </dgm:presLayoutVars>
      </dgm:prSet>
      <dgm:spPr/>
    </dgm:pt>
    <dgm:pt modelId="{53AD4084-86E2-40F7-A630-D34E53314F1F}" type="pres">
      <dgm:prSet presAssocID="{23F28357-F232-4363-93F7-0DFEB708311C}" presName="Accent4" presStyleCnt="0"/>
      <dgm:spPr/>
    </dgm:pt>
    <dgm:pt modelId="{A6ACB122-0B4F-4A8F-ACBB-B4D006253AC3}" type="pres">
      <dgm:prSet presAssocID="{23F28357-F232-4363-93F7-0DFEB708311C}" presName="Accent" presStyleLbl="node1" presStyleIdx="1" presStyleCnt="5"/>
      <dgm:spPr/>
    </dgm:pt>
    <dgm:pt modelId="{015EC61C-01C6-4235-BA2A-B52C35FF9E38}" type="pres">
      <dgm:prSet presAssocID="{23F28357-F232-4363-93F7-0DFEB708311C}" presName="ParentBackground4" presStyleCnt="0"/>
      <dgm:spPr/>
    </dgm:pt>
    <dgm:pt modelId="{B69361DC-FCBE-47D8-8A99-2C933DF3B92F}" type="pres">
      <dgm:prSet presAssocID="{23F28357-F232-4363-93F7-0DFEB708311C}" presName="ParentBackground" presStyleLbl="fgAcc1" presStyleIdx="1" presStyleCnt="5"/>
      <dgm:spPr/>
    </dgm:pt>
    <dgm:pt modelId="{C8F662D4-8302-4539-939D-BB339405ECE9}" type="pres">
      <dgm:prSet presAssocID="{23F28357-F232-4363-93F7-0DFEB708311C}" presName="Child4" presStyleLbl="revTx" presStyleIdx="1" presStyleCnt="5">
        <dgm:presLayoutVars>
          <dgm:chMax val="0"/>
          <dgm:chPref val="0"/>
          <dgm:bulletEnabled val="1"/>
        </dgm:presLayoutVars>
      </dgm:prSet>
      <dgm:spPr/>
    </dgm:pt>
    <dgm:pt modelId="{516F0512-C84B-4DCE-A06D-BAAE50E2472A}" type="pres">
      <dgm:prSet presAssocID="{23F28357-F232-4363-93F7-0DFEB708311C}" presName="Parent4" presStyleLbl="revTx" presStyleIdx="1" presStyleCnt="5">
        <dgm:presLayoutVars>
          <dgm:chMax val="1"/>
          <dgm:chPref val="1"/>
          <dgm:bulletEnabled val="1"/>
        </dgm:presLayoutVars>
      </dgm:prSet>
      <dgm:spPr/>
    </dgm:pt>
    <dgm:pt modelId="{5C3016A0-ED78-4978-9942-0B703F956EA5}" type="pres">
      <dgm:prSet presAssocID="{E0995DC8-EFB4-402F-AD6D-8C2D82F90029}" presName="Accent3" presStyleCnt="0"/>
      <dgm:spPr/>
    </dgm:pt>
    <dgm:pt modelId="{DB0322E0-A51F-48EF-BF10-68672D4F6FD8}" type="pres">
      <dgm:prSet presAssocID="{E0995DC8-EFB4-402F-AD6D-8C2D82F90029}" presName="Accent" presStyleLbl="node1" presStyleIdx="2" presStyleCnt="5"/>
      <dgm:spPr/>
    </dgm:pt>
    <dgm:pt modelId="{F614591B-C545-4EA5-BBC2-D285279F575E}" type="pres">
      <dgm:prSet presAssocID="{E0995DC8-EFB4-402F-AD6D-8C2D82F90029}" presName="ParentBackground3" presStyleCnt="0"/>
      <dgm:spPr/>
    </dgm:pt>
    <dgm:pt modelId="{5C5272B3-C787-4DFC-9A7F-AD345DDEF714}" type="pres">
      <dgm:prSet presAssocID="{E0995DC8-EFB4-402F-AD6D-8C2D82F90029}" presName="ParentBackground" presStyleLbl="fgAcc1" presStyleIdx="2" presStyleCnt="5"/>
      <dgm:spPr/>
    </dgm:pt>
    <dgm:pt modelId="{C40A7332-4B0C-452F-BC8F-5910698FF5CE}" type="pres">
      <dgm:prSet presAssocID="{E0995DC8-EFB4-402F-AD6D-8C2D82F90029}" presName="Child3" presStyleLbl="revTx" presStyleIdx="2" presStyleCnt="5">
        <dgm:presLayoutVars>
          <dgm:chMax val="0"/>
          <dgm:chPref val="0"/>
          <dgm:bulletEnabled val="1"/>
        </dgm:presLayoutVars>
      </dgm:prSet>
      <dgm:spPr/>
    </dgm:pt>
    <dgm:pt modelId="{84CC63D0-2AC2-4160-8F98-CB7F9E59C8F6}" type="pres">
      <dgm:prSet presAssocID="{E0995DC8-EFB4-402F-AD6D-8C2D82F90029}" presName="Parent3" presStyleLbl="revTx" presStyleIdx="2" presStyleCnt="5">
        <dgm:presLayoutVars>
          <dgm:chMax val="1"/>
          <dgm:chPref val="1"/>
          <dgm:bulletEnabled val="1"/>
        </dgm:presLayoutVars>
      </dgm:prSet>
      <dgm:spPr/>
    </dgm:pt>
    <dgm:pt modelId="{ECF4DA41-E0A6-4577-960B-63D75570E572}" type="pres">
      <dgm:prSet presAssocID="{26B07C12-ED50-425F-BFA8-53DD6772B1EE}" presName="Accent2" presStyleCnt="0"/>
      <dgm:spPr/>
    </dgm:pt>
    <dgm:pt modelId="{8706C9DE-23AC-420A-837B-A9927A3CCA61}" type="pres">
      <dgm:prSet presAssocID="{26B07C12-ED50-425F-BFA8-53DD6772B1EE}" presName="Accent" presStyleLbl="node1" presStyleIdx="3" presStyleCnt="5"/>
      <dgm:spPr/>
    </dgm:pt>
    <dgm:pt modelId="{97F7F6ED-7C42-4CEF-8BC8-B3F411422DD5}" type="pres">
      <dgm:prSet presAssocID="{26B07C12-ED50-425F-BFA8-53DD6772B1EE}" presName="ParentBackground2" presStyleCnt="0"/>
      <dgm:spPr/>
    </dgm:pt>
    <dgm:pt modelId="{21D65C36-C845-4194-AAF6-37E557826F93}" type="pres">
      <dgm:prSet presAssocID="{26B07C12-ED50-425F-BFA8-53DD6772B1EE}" presName="ParentBackground" presStyleLbl="fgAcc1" presStyleIdx="3" presStyleCnt="5"/>
      <dgm:spPr/>
    </dgm:pt>
    <dgm:pt modelId="{ED1254B9-4B78-49D6-95F7-E538F10FC40E}" type="pres">
      <dgm:prSet presAssocID="{26B07C12-ED50-425F-BFA8-53DD6772B1EE}" presName="Child2" presStyleLbl="revTx" presStyleIdx="3" presStyleCnt="5">
        <dgm:presLayoutVars>
          <dgm:chMax val="0"/>
          <dgm:chPref val="0"/>
          <dgm:bulletEnabled val="1"/>
        </dgm:presLayoutVars>
      </dgm:prSet>
      <dgm:spPr/>
    </dgm:pt>
    <dgm:pt modelId="{BE37F908-08E1-4138-9C5B-E0F66DF1506C}" type="pres">
      <dgm:prSet presAssocID="{26B07C12-ED50-425F-BFA8-53DD6772B1EE}" presName="Parent2" presStyleLbl="revTx" presStyleIdx="3" presStyleCnt="5">
        <dgm:presLayoutVars>
          <dgm:chMax val="1"/>
          <dgm:chPref val="1"/>
          <dgm:bulletEnabled val="1"/>
        </dgm:presLayoutVars>
      </dgm:prSet>
      <dgm:spPr/>
    </dgm:pt>
    <dgm:pt modelId="{9F9C65A6-D4A6-404A-9328-4385E7BDA15D}" type="pres">
      <dgm:prSet presAssocID="{1F2DB62B-F235-4D7C-94DF-865B3BA139E6}" presName="Accent1" presStyleCnt="0"/>
      <dgm:spPr/>
    </dgm:pt>
    <dgm:pt modelId="{90B0AFAA-9366-4589-B9BE-A36B289A2A37}" type="pres">
      <dgm:prSet presAssocID="{1F2DB62B-F235-4D7C-94DF-865B3BA139E6}" presName="Accent" presStyleLbl="node1" presStyleIdx="4" presStyleCnt="5"/>
      <dgm:spPr/>
    </dgm:pt>
    <dgm:pt modelId="{A0AC5971-44A4-49E6-B66E-B80C5CC12DC9}" type="pres">
      <dgm:prSet presAssocID="{1F2DB62B-F235-4D7C-94DF-865B3BA139E6}" presName="ParentBackground1" presStyleCnt="0"/>
      <dgm:spPr/>
    </dgm:pt>
    <dgm:pt modelId="{43F6F6E0-4C5B-449A-8AF9-94BBAA3E0044}" type="pres">
      <dgm:prSet presAssocID="{1F2DB62B-F235-4D7C-94DF-865B3BA139E6}" presName="ParentBackground" presStyleLbl="fgAcc1" presStyleIdx="4" presStyleCnt="5"/>
      <dgm:spPr/>
    </dgm:pt>
    <dgm:pt modelId="{C0ABCCC9-DF78-4467-9F08-46E67A8DFE2A}" type="pres">
      <dgm:prSet presAssocID="{1F2DB62B-F235-4D7C-94DF-865B3BA139E6}" presName="Child1" presStyleLbl="revTx" presStyleIdx="4" presStyleCnt="5">
        <dgm:presLayoutVars>
          <dgm:chMax val="0"/>
          <dgm:chPref val="0"/>
          <dgm:bulletEnabled val="1"/>
        </dgm:presLayoutVars>
      </dgm:prSet>
      <dgm:spPr/>
    </dgm:pt>
    <dgm:pt modelId="{C1B0EE21-BA0F-4273-8800-67422CD35C64}" type="pres">
      <dgm:prSet presAssocID="{1F2DB62B-F235-4D7C-94DF-865B3BA139E6}" presName="Parent1" presStyleLbl="revTx" presStyleIdx="4" presStyleCnt="5">
        <dgm:presLayoutVars>
          <dgm:chMax val="1"/>
          <dgm:chPref val="1"/>
          <dgm:bulletEnabled val="1"/>
        </dgm:presLayoutVars>
      </dgm:prSet>
      <dgm:spPr/>
    </dgm:pt>
  </dgm:ptLst>
  <dgm:cxnLst>
    <dgm:cxn modelId="{D2C8A501-1C8F-41BC-A4CB-0B2C193785CF}" type="presOf" srcId="{23F28357-F232-4363-93F7-0DFEB708311C}" destId="{516F0512-C84B-4DCE-A06D-BAAE50E2472A}" srcOrd="1" destOrd="0" presId="urn:microsoft.com/office/officeart/2011/layout/CircleProcess"/>
    <dgm:cxn modelId="{AB20AE0B-A164-4EC6-BBE1-7FC1E85C5FEF}" type="presOf" srcId="{DD44ED6B-9CC8-4866-B936-1647E50B96BD}" destId="{C8F662D4-8302-4539-939D-BB339405ECE9}" srcOrd="0" destOrd="1" presId="urn:microsoft.com/office/officeart/2011/layout/CircleProcess"/>
    <dgm:cxn modelId="{C5D23012-671B-45E2-8DF5-6B63E51F1311}" srcId="{E0995DC8-EFB4-402F-AD6D-8C2D82F90029}" destId="{6532FB04-1665-4616-AD45-E7933CE2F8B8}" srcOrd="0" destOrd="0" parTransId="{7A89047C-2D0C-42CD-AC5B-FBD77F8F989A}" sibTransId="{CF0AE25A-2BFF-4CC1-AD00-E8AA05E7DBA7}"/>
    <dgm:cxn modelId="{58B33812-B400-42F8-ACCD-F8EB672D23B2}" srcId="{67231302-18DE-4047-B19C-633A6C5CDF37}" destId="{1F2DB62B-F235-4D7C-94DF-865B3BA139E6}" srcOrd="0" destOrd="0" parTransId="{E26FDE0C-0853-4232-B989-3452E378152E}" sibTransId="{A0A6ED9D-A415-487C-995A-6587D88D051F}"/>
    <dgm:cxn modelId="{679B7912-E45C-42F5-A958-0E271244A489}" type="presOf" srcId="{11D66910-1ED5-4EBA-9DCE-EA2F4C9DA87B}" destId="{8C686B64-C497-4731-9E11-5CE35CE6CC93}" srcOrd="0" destOrd="1" presId="urn:microsoft.com/office/officeart/2011/layout/CircleProcess"/>
    <dgm:cxn modelId="{8971DF12-2C88-4B33-87FD-C07DAB18C8F6}" srcId="{23F28357-F232-4363-93F7-0DFEB708311C}" destId="{7B3A7EF7-748A-49ED-AFB0-8B402F78FF54}" srcOrd="0" destOrd="0" parTransId="{DC7C8B02-563D-48A1-8307-F53613370DE8}" sibTransId="{43A0B10A-7F0D-4ACA-A3D6-D9A1898B1C39}"/>
    <dgm:cxn modelId="{73AE1719-28EA-4026-8077-5E2748B729C3}" type="presOf" srcId="{6532FB04-1665-4616-AD45-E7933CE2F8B8}" destId="{C40A7332-4B0C-452F-BC8F-5910698FF5CE}" srcOrd="0" destOrd="0" presId="urn:microsoft.com/office/officeart/2011/layout/CircleProcess"/>
    <dgm:cxn modelId="{52F08723-7D88-44D8-A92F-0B1285A55708}" srcId="{1F2DB62B-F235-4D7C-94DF-865B3BA139E6}" destId="{146781BC-50E0-455A-957B-DA09002D3071}" srcOrd="0" destOrd="0" parTransId="{79AB0913-1B09-4EB4-91DB-181A88CB8A39}" sibTransId="{16E6F23A-437F-4548-AFA1-8B11C6BBD094}"/>
    <dgm:cxn modelId="{2FAA432E-9D89-428F-A7BB-F524F96053FE}" type="presOf" srcId="{25DDEED6-7EB7-4074-83D4-6B4CAB83B34E}" destId="{F66AA2E7-F78C-4FCA-9D6C-AC87F113B2E2}" srcOrd="0" destOrd="0" presId="urn:microsoft.com/office/officeart/2011/layout/CircleProcess"/>
    <dgm:cxn modelId="{4B379534-37D8-4B86-B32B-AB6CF2E74673}" srcId="{26B07C12-ED50-425F-BFA8-53DD6772B1EE}" destId="{F13C0FA9-BBA8-45AB-8CB7-73968DF26DFE}" srcOrd="1" destOrd="0" parTransId="{15073C4B-1D4C-44DF-A93F-553D371C5CF2}" sibTransId="{E119FD48-6164-4D69-8CAC-2C7F50E2D931}"/>
    <dgm:cxn modelId="{57DB2F3C-A0D7-4187-BA8B-9DC9A94EFDDC}" srcId="{25DDEED6-7EB7-4074-83D4-6B4CAB83B34E}" destId="{11D66910-1ED5-4EBA-9DCE-EA2F4C9DA87B}" srcOrd="1" destOrd="0" parTransId="{FF267B9A-BBA9-4BE5-8A63-41FBBC9D56E2}" sibTransId="{D7F71259-00E7-4651-9781-83A588FDEDE4}"/>
    <dgm:cxn modelId="{5534013E-91E9-4B07-BA12-1F31BC4319A0}" srcId="{6532FB04-1665-4616-AD45-E7933CE2F8B8}" destId="{CA71E012-DF2F-4C01-99EF-739DB425BB62}" srcOrd="0" destOrd="0" parTransId="{AEF03C98-76AA-44AC-AE83-6FB738C6DA0D}" sibTransId="{7DA21E5F-7ED3-4DE3-9406-935A162CDF76}"/>
    <dgm:cxn modelId="{D3CCB166-DA64-40EB-B0E7-A658AB983C3D}" type="presOf" srcId="{1F2DB62B-F235-4D7C-94DF-865B3BA139E6}" destId="{43F6F6E0-4C5B-449A-8AF9-94BBAA3E0044}" srcOrd="0" destOrd="0" presId="urn:microsoft.com/office/officeart/2011/layout/CircleProcess"/>
    <dgm:cxn modelId="{DFC38D49-587F-4B37-908E-CFC15B55CA39}" type="presOf" srcId="{44377974-028E-40E0-AD51-EE9ED6C79B65}" destId="{ED1254B9-4B78-49D6-95F7-E538F10FC40E}" srcOrd="0" destOrd="0" presId="urn:microsoft.com/office/officeart/2011/layout/CircleProcess"/>
    <dgm:cxn modelId="{0B7C8250-5BC7-468E-8AAB-F853A3B4FCB5}" srcId="{E0995DC8-EFB4-402F-AD6D-8C2D82F90029}" destId="{9950EB99-BA50-4D97-8B51-56D762202471}" srcOrd="1" destOrd="0" parTransId="{7E59B3F5-5251-4E47-83F5-470074A4C35E}" sibTransId="{70808711-E267-4A5C-9720-83B7F64F6258}"/>
    <dgm:cxn modelId="{A773B072-582B-4272-B1CC-F9375156F728}" type="presOf" srcId="{CA71E012-DF2F-4C01-99EF-739DB425BB62}" destId="{C40A7332-4B0C-452F-BC8F-5910698FF5CE}" srcOrd="0" destOrd="1" presId="urn:microsoft.com/office/officeart/2011/layout/CircleProcess"/>
    <dgm:cxn modelId="{EB0A6456-A557-4C4C-BE01-0E7675044951}" type="presOf" srcId="{23F28357-F232-4363-93F7-0DFEB708311C}" destId="{B69361DC-FCBE-47D8-8A99-2C933DF3B92F}" srcOrd="0" destOrd="0" presId="urn:microsoft.com/office/officeart/2011/layout/CircleProcess"/>
    <dgm:cxn modelId="{E9C76B76-949E-4A2E-8519-EF439CBE4FBC}" srcId="{67231302-18DE-4047-B19C-633A6C5CDF37}" destId="{23F28357-F232-4363-93F7-0DFEB708311C}" srcOrd="3" destOrd="0" parTransId="{128F5C25-C4F8-4D65-98CB-CD4ADCB236D4}" sibTransId="{4A5575C2-1762-4F5B-ADD3-636C2ED076B7}"/>
    <dgm:cxn modelId="{58F15357-0034-4E01-8E2A-8AC7DDB853E3}" type="presOf" srcId="{E0995DC8-EFB4-402F-AD6D-8C2D82F90029}" destId="{5C5272B3-C787-4DFC-9A7F-AD345DDEF714}" srcOrd="0" destOrd="0" presId="urn:microsoft.com/office/officeart/2011/layout/CircleProcess"/>
    <dgm:cxn modelId="{B5258358-5A58-445D-B36A-82F9FA9B3430}" type="presOf" srcId="{4AC00208-7478-4BA2-B126-0FB79A449413}" destId="{C0ABCCC9-DF78-4467-9F08-46E67A8DFE2A}" srcOrd="0" destOrd="1" presId="urn:microsoft.com/office/officeart/2011/layout/CircleProcess"/>
    <dgm:cxn modelId="{CCDCE88A-A5AB-4C0D-86FA-BB099D3F5789}" type="presOf" srcId="{7B3A7EF7-748A-49ED-AFB0-8B402F78FF54}" destId="{C8F662D4-8302-4539-939D-BB339405ECE9}" srcOrd="0" destOrd="0" presId="urn:microsoft.com/office/officeart/2011/layout/CircleProcess"/>
    <dgm:cxn modelId="{41C7D99A-485F-4507-B96D-2BC3DEE94281}" type="presOf" srcId="{26B07C12-ED50-425F-BFA8-53DD6772B1EE}" destId="{BE37F908-08E1-4138-9C5B-E0F66DF1506C}" srcOrd="1" destOrd="0" presId="urn:microsoft.com/office/officeart/2011/layout/CircleProcess"/>
    <dgm:cxn modelId="{10E6FB9B-BAE1-4FA6-83FC-DABB226E5A3C}" type="presOf" srcId="{67231302-18DE-4047-B19C-633A6C5CDF37}" destId="{303BD74E-5037-4736-A6A2-3A3C67D14619}" srcOrd="0" destOrd="0" presId="urn:microsoft.com/office/officeart/2011/layout/CircleProcess"/>
    <dgm:cxn modelId="{28BB34A4-86FC-4957-8BAC-5E5B4DA47B6D}" type="presOf" srcId="{9950EB99-BA50-4D97-8B51-56D762202471}" destId="{C40A7332-4B0C-452F-BC8F-5910698FF5CE}" srcOrd="0" destOrd="2" presId="urn:microsoft.com/office/officeart/2011/layout/CircleProcess"/>
    <dgm:cxn modelId="{391B3FA5-9CC3-48F6-BD82-8FD67D0F0AF7}" srcId="{26B07C12-ED50-425F-BFA8-53DD6772B1EE}" destId="{44377974-028E-40E0-AD51-EE9ED6C79B65}" srcOrd="0" destOrd="0" parTransId="{7DB429E8-A816-498E-9547-31703A64A01B}" sibTransId="{DE4C9FC1-1F76-4679-89DC-5CE992513135}"/>
    <dgm:cxn modelId="{B5E495A7-397D-40D6-AE9A-3C6605F76DE1}" type="presOf" srcId="{26B07C12-ED50-425F-BFA8-53DD6772B1EE}" destId="{21D65C36-C845-4194-AAF6-37E557826F93}" srcOrd="0" destOrd="0" presId="urn:microsoft.com/office/officeart/2011/layout/CircleProcess"/>
    <dgm:cxn modelId="{574A7EB2-89BF-4C1B-AA63-356DD542E936}" srcId="{67231302-18DE-4047-B19C-633A6C5CDF37}" destId="{25DDEED6-7EB7-4074-83D4-6B4CAB83B34E}" srcOrd="4" destOrd="0" parTransId="{E7F05D12-D085-44E2-B30B-819BF61C3088}" sibTransId="{566BA581-6B27-4D91-B086-38A16DA9DDC3}"/>
    <dgm:cxn modelId="{DA0D39B5-2D52-42F0-8B32-1954124C2BB1}" type="presOf" srcId="{F13C0FA9-BBA8-45AB-8CB7-73968DF26DFE}" destId="{ED1254B9-4B78-49D6-95F7-E538F10FC40E}" srcOrd="0" destOrd="1" presId="urn:microsoft.com/office/officeart/2011/layout/CircleProcess"/>
    <dgm:cxn modelId="{269E71BD-3D44-48C9-9427-416DFD59FA8E}" type="presOf" srcId="{146781BC-50E0-455A-957B-DA09002D3071}" destId="{C0ABCCC9-DF78-4467-9F08-46E67A8DFE2A}" srcOrd="0" destOrd="0" presId="urn:microsoft.com/office/officeart/2011/layout/CircleProcess"/>
    <dgm:cxn modelId="{9C5C39D1-B5BE-49CE-BF0C-0BACC7F57239}" type="presOf" srcId="{E0995DC8-EFB4-402F-AD6D-8C2D82F90029}" destId="{84CC63D0-2AC2-4160-8F98-CB7F9E59C8F6}" srcOrd="1" destOrd="0" presId="urn:microsoft.com/office/officeart/2011/layout/CircleProcess"/>
    <dgm:cxn modelId="{276170D1-BA8A-4B1D-A603-29C7702CBC93}" type="presOf" srcId="{25DDEED6-7EB7-4074-83D4-6B4CAB83B34E}" destId="{2B9AA88A-C904-4D95-A699-230FFD79A1C9}" srcOrd="1" destOrd="0" presId="urn:microsoft.com/office/officeart/2011/layout/CircleProcess"/>
    <dgm:cxn modelId="{BF949CE2-B4D5-4267-AE18-F5A886010F47}" type="presOf" srcId="{1F2DB62B-F235-4D7C-94DF-865B3BA139E6}" destId="{C1B0EE21-BA0F-4273-8800-67422CD35C64}" srcOrd="1" destOrd="0" presId="urn:microsoft.com/office/officeart/2011/layout/CircleProcess"/>
    <dgm:cxn modelId="{D87210E3-59C5-48D7-8FFF-8BE27FA9B9FA}" srcId="{67231302-18DE-4047-B19C-633A6C5CDF37}" destId="{E0995DC8-EFB4-402F-AD6D-8C2D82F90029}" srcOrd="2" destOrd="0" parTransId="{98D55D6E-7B72-433E-84D7-053CA7E06575}" sibTransId="{D0535EDA-BE09-46F6-B17B-0973C4ABBC7B}"/>
    <dgm:cxn modelId="{0D220DE9-32D2-430B-BC85-36DC549F35F5}" srcId="{67231302-18DE-4047-B19C-633A6C5CDF37}" destId="{26B07C12-ED50-425F-BFA8-53DD6772B1EE}" srcOrd="1" destOrd="0" parTransId="{5C55A267-2171-4CB3-83BD-E241151B79F0}" sibTransId="{7424DB05-18E8-4B20-9024-6ADD418333D6}"/>
    <dgm:cxn modelId="{F536ECEC-6877-4C12-A9E7-C17A2707B263}" srcId="{23F28357-F232-4363-93F7-0DFEB708311C}" destId="{DD44ED6B-9CC8-4866-B936-1647E50B96BD}" srcOrd="1" destOrd="0" parTransId="{04733AD3-BB33-45E4-A947-C349B03CB0CB}" sibTransId="{21E3CE63-455C-43FC-AB20-09D81C33823A}"/>
    <dgm:cxn modelId="{2826F3EF-D017-4936-8205-1A58A2D54FF7}" srcId="{25DDEED6-7EB7-4074-83D4-6B4CAB83B34E}" destId="{44A89967-3F47-498D-9D94-97DFCF2FEFE7}" srcOrd="0" destOrd="0" parTransId="{9985CE7A-CB28-446E-95A9-E7892D24DDC1}" sibTransId="{292E8613-4FB3-4F4A-A971-B79E492F41DA}"/>
    <dgm:cxn modelId="{149637FA-B71B-4B48-A5F0-387384BB711D}" srcId="{1F2DB62B-F235-4D7C-94DF-865B3BA139E6}" destId="{4AC00208-7478-4BA2-B126-0FB79A449413}" srcOrd="1" destOrd="0" parTransId="{3331519D-BBEE-43F7-B2A4-69215C7A35A7}" sibTransId="{887D2575-771A-4706-B442-C770CF0BA09A}"/>
    <dgm:cxn modelId="{79F1D3FC-1AEA-49E4-88EB-8C92A2A24EEE}" type="presOf" srcId="{44A89967-3F47-498D-9D94-97DFCF2FEFE7}" destId="{8C686B64-C497-4731-9E11-5CE35CE6CC93}" srcOrd="0" destOrd="0" presId="urn:microsoft.com/office/officeart/2011/layout/CircleProcess"/>
    <dgm:cxn modelId="{D6589F7A-6C36-4A04-8BBA-C7D7C807DC23}" type="presParOf" srcId="{303BD74E-5037-4736-A6A2-3A3C67D14619}" destId="{0B37C195-EE24-4ECD-869C-1843F76236C2}" srcOrd="0" destOrd="0" presId="urn:microsoft.com/office/officeart/2011/layout/CircleProcess"/>
    <dgm:cxn modelId="{8EECEA99-6FC9-4DA3-A748-A8B5FB08683C}" type="presParOf" srcId="{0B37C195-EE24-4ECD-869C-1843F76236C2}" destId="{5E77DF31-5039-4116-9421-42715623559C}" srcOrd="0" destOrd="0" presId="urn:microsoft.com/office/officeart/2011/layout/CircleProcess"/>
    <dgm:cxn modelId="{FA22803E-B68E-47AA-8039-907758601053}" type="presParOf" srcId="{303BD74E-5037-4736-A6A2-3A3C67D14619}" destId="{956075EE-9E87-4A85-A06C-57BAAF2191A1}" srcOrd="1" destOrd="0" presId="urn:microsoft.com/office/officeart/2011/layout/CircleProcess"/>
    <dgm:cxn modelId="{D8B6BF34-B787-458F-89DA-4848B2B0F007}" type="presParOf" srcId="{956075EE-9E87-4A85-A06C-57BAAF2191A1}" destId="{F66AA2E7-F78C-4FCA-9D6C-AC87F113B2E2}" srcOrd="0" destOrd="0" presId="urn:microsoft.com/office/officeart/2011/layout/CircleProcess"/>
    <dgm:cxn modelId="{0879BCE0-754F-43F6-B683-A73D0C04D94B}" type="presParOf" srcId="{303BD74E-5037-4736-A6A2-3A3C67D14619}" destId="{8C686B64-C497-4731-9E11-5CE35CE6CC93}" srcOrd="2" destOrd="0" presId="urn:microsoft.com/office/officeart/2011/layout/CircleProcess"/>
    <dgm:cxn modelId="{8A2C8DBD-6A9A-480E-82E3-0984358C33AA}" type="presParOf" srcId="{303BD74E-5037-4736-A6A2-3A3C67D14619}" destId="{2B9AA88A-C904-4D95-A699-230FFD79A1C9}" srcOrd="3" destOrd="0" presId="urn:microsoft.com/office/officeart/2011/layout/CircleProcess"/>
    <dgm:cxn modelId="{D8536AFA-63CB-4053-87B0-055BDF36026D}" type="presParOf" srcId="{303BD74E-5037-4736-A6A2-3A3C67D14619}" destId="{53AD4084-86E2-40F7-A630-D34E53314F1F}" srcOrd="4" destOrd="0" presId="urn:microsoft.com/office/officeart/2011/layout/CircleProcess"/>
    <dgm:cxn modelId="{25273A56-AE69-4CC3-972A-EAF76BBFBBB0}" type="presParOf" srcId="{53AD4084-86E2-40F7-A630-D34E53314F1F}" destId="{A6ACB122-0B4F-4A8F-ACBB-B4D006253AC3}" srcOrd="0" destOrd="0" presId="urn:microsoft.com/office/officeart/2011/layout/CircleProcess"/>
    <dgm:cxn modelId="{812AAC73-18C0-46C0-A836-34CE092988AD}" type="presParOf" srcId="{303BD74E-5037-4736-A6A2-3A3C67D14619}" destId="{015EC61C-01C6-4235-BA2A-B52C35FF9E38}" srcOrd="5" destOrd="0" presId="urn:microsoft.com/office/officeart/2011/layout/CircleProcess"/>
    <dgm:cxn modelId="{A7FFE4C1-2C95-4929-A229-6301298A528D}" type="presParOf" srcId="{015EC61C-01C6-4235-BA2A-B52C35FF9E38}" destId="{B69361DC-FCBE-47D8-8A99-2C933DF3B92F}" srcOrd="0" destOrd="0" presId="urn:microsoft.com/office/officeart/2011/layout/CircleProcess"/>
    <dgm:cxn modelId="{07729984-6EE5-4481-948F-50C856C0C53A}" type="presParOf" srcId="{303BD74E-5037-4736-A6A2-3A3C67D14619}" destId="{C8F662D4-8302-4539-939D-BB339405ECE9}" srcOrd="6" destOrd="0" presId="urn:microsoft.com/office/officeart/2011/layout/CircleProcess"/>
    <dgm:cxn modelId="{C8026CB0-A561-4143-90EB-ABFF3B717EAD}" type="presParOf" srcId="{303BD74E-5037-4736-A6A2-3A3C67D14619}" destId="{516F0512-C84B-4DCE-A06D-BAAE50E2472A}" srcOrd="7" destOrd="0" presId="urn:microsoft.com/office/officeart/2011/layout/CircleProcess"/>
    <dgm:cxn modelId="{D27168E9-F049-4F49-95EF-2E4CBE37B30D}" type="presParOf" srcId="{303BD74E-5037-4736-A6A2-3A3C67D14619}" destId="{5C3016A0-ED78-4978-9942-0B703F956EA5}" srcOrd="8" destOrd="0" presId="urn:microsoft.com/office/officeart/2011/layout/CircleProcess"/>
    <dgm:cxn modelId="{8E761BFB-2A0A-4028-8796-6C17FC887C18}" type="presParOf" srcId="{5C3016A0-ED78-4978-9942-0B703F956EA5}" destId="{DB0322E0-A51F-48EF-BF10-68672D4F6FD8}" srcOrd="0" destOrd="0" presId="urn:microsoft.com/office/officeart/2011/layout/CircleProcess"/>
    <dgm:cxn modelId="{3DCBA4EC-E512-405D-8A2D-379D4A9B8755}" type="presParOf" srcId="{303BD74E-5037-4736-A6A2-3A3C67D14619}" destId="{F614591B-C545-4EA5-BBC2-D285279F575E}" srcOrd="9" destOrd="0" presId="urn:microsoft.com/office/officeart/2011/layout/CircleProcess"/>
    <dgm:cxn modelId="{BC0E1F5A-FB65-4CF0-AFC7-E43FE23E1B53}" type="presParOf" srcId="{F614591B-C545-4EA5-BBC2-D285279F575E}" destId="{5C5272B3-C787-4DFC-9A7F-AD345DDEF714}" srcOrd="0" destOrd="0" presId="urn:microsoft.com/office/officeart/2011/layout/CircleProcess"/>
    <dgm:cxn modelId="{01E57727-4A88-4E9D-A2AE-EC13C64D35AF}" type="presParOf" srcId="{303BD74E-5037-4736-A6A2-3A3C67D14619}" destId="{C40A7332-4B0C-452F-BC8F-5910698FF5CE}" srcOrd="10" destOrd="0" presId="urn:microsoft.com/office/officeart/2011/layout/CircleProcess"/>
    <dgm:cxn modelId="{8633D5CD-5568-4C5D-93DE-4A543D06D20B}" type="presParOf" srcId="{303BD74E-5037-4736-A6A2-3A3C67D14619}" destId="{84CC63D0-2AC2-4160-8F98-CB7F9E59C8F6}" srcOrd="11" destOrd="0" presId="urn:microsoft.com/office/officeart/2011/layout/CircleProcess"/>
    <dgm:cxn modelId="{F6B0B0E2-7569-4EE9-8CA5-CBC088D0B4EF}" type="presParOf" srcId="{303BD74E-5037-4736-A6A2-3A3C67D14619}" destId="{ECF4DA41-E0A6-4577-960B-63D75570E572}" srcOrd="12" destOrd="0" presId="urn:microsoft.com/office/officeart/2011/layout/CircleProcess"/>
    <dgm:cxn modelId="{015904AF-99EC-4256-9D79-925C2CF66AFC}" type="presParOf" srcId="{ECF4DA41-E0A6-4577-960B-63D75570E572}" destId="{8706C9DE-23AC-420A-837B-A9927A3CCA61}" srcOrd="0" destOrd="0" presId="urn:microsoft.com/office/officeart/2011/layout/CircleProcess"/>
    <dgm:cxn modelId="{C65ADBF4-F147-450C-A039-AC89A9CC9252}" type="presParOf" srcId="{303BD74E-5037-4736-A6A2-3A3C67D14619}" destId="{97F7F6ED-7C42-4CEF-8BC8-B3F411422DD5}" srcOrd="13" destOrd="0" presId="urn:microsoft.com/office/officeart/2011/layout/CircleProcess"/>
    <dgm:cxn modelId="{1F1473E8-564F-4E1C-A89B-593BCBB477F1}" type="presParOf" srcId="{97F7F6ED-7C42-4CEF-8BC8-B3F411422DD5}" destId="{21D65C36-C845-4194-AAF6-37E557826F93}" srcOrd="0" destOrd="0" presId="urn:microsoft.com/office/officeart/2011/layout/CircleProcess"/>
    <dgm:cxn modelId="{E672F151-BC2D-455A-AC10-0F7898D1A927}" type="presParOf" srcId="{303BD74E-5037-4736-A6A2-3A3C67D14619}" destId="{ED1254B9-4B78-49D6-95F7-E538F10FC40E}" srcOrd="14" destOrd="0" presId="urn:microsoft.com/office/officeart/2011/layout/CircleProcess"/>
    <dgm:cxn modelId="{85B86F1C-44CA-4621-B2B1-DD699B92B1CD}" type="presParOf" srcId="{303BD74E-5037-4736-A6A2-3A3C67D14619}" destId="{BE37F908-08E1-4138-9C5B-E0F66DF1506C}" srcOrd="15" destOrd="0" presId="urn:microsoft.com/office/officeart/2011/layout/CircleProcess"/>
    <dgm:cxn modelId="{F8ED2BFB-BD2B-4E4A-A453-B7987573A6F3}" type="presParOf" srcId="{303BD74E-5037-4736-A6A2-3A3C67D14619}" destId="{9F9C65A6-D4A6-404A-9328-4385E7BDA15D}" srcOrd="16" destOrd="0" presId="urn:microsoft.com/office/officeart/2011/layout/CircleProcess"/>
    <dgm:cxn modelId="{03FD2EE9-BF23-4476-82CA-17B51FEA6C29}" type="presParOf" srcId="{9F9C65A6-D4A6-404A-9328-4385E7BDA15D}" destId="{90B0AFAA-9366-4589-B9BE-A36B289A2A37}" srcOrd="0" destOrd="0" presId="urn:microsoft.com/office/officeart/2011/layout/CircleProcess"/>
    <dgm:cxn modelId="{DB505F48-424D-4AC2-AFB5-DB7995477F30}" type="presParOf" srcId="{303BD74E-5037-4736-A6A2-3A3C67D14619}" destId="{A0AC5971-44A4-49E6-B66E-B80C5CC12DC9}" srcOrd="17" destOrd="0" presId="urn:microsoft.com/office/officeart/2011/layout/CircleProcess"/>
    <dgm:cxn modelId="{CB0DBA9B-A6E8-4405-B372-4D8AE3F3AAA2}" type="presParOf" srcId="{A0AC5971-44A4-49E6-B66E-B80C5CC12DC9}" destId="{43F6F6E0-4C5B-449A-8AF9-94BBAA3E0044}" srcOrd="0" destOrd="0" presId="urn:microsoft.com/office/officeart/2011/layout/CircleProcess"/>
    <dgm:cxn modelId="{BF044B19-76E0-45E2-8508-24C5C38CA60B}" type="presParOf" srcId="{303BD74E-5037-4736-A6A2-3A3C67D14619}" destId="{C0ABCCC9-DF78-4467-9F08-46E67A8DFE2A}" srcOrd="18" destOrd="0" presId="urn:microsoft.com/office/officeart/2011/layout/CircleProcess"/>
    <dgm:cxn modelId="{E9CB7764-84F9-461E-B6D6-DDDFE3648089}" type="presParOf" srcId="{303BD74E-5037-4736-A6A2-3A3C67D14619}" destId="{C1B0EE21-BA0F-4273-8800-67422CD35C64}" srcOrd="19" destOrd="0" presId="urn:microsoft.com/office/officeart/2011/layout/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7231302-18DE-4047-B19C-633A6C5CDF37}" type="doc">
      <dgm:prSet loTypeId="urn:microsoft.com/office/officeart/2005/8/layout/chevron1" loCatId="Inbox" qsTypeId="urn:microsoft.com/office/officeart/2005/8/quickstyle/simple1" qsCatId="simple" csTypeId="urn:microsoft.com/office/officeart/2005/8/colors/colorful1" csCatId="colorful" phldr="1"/>
      <dgm:spPr/>
      <dgm:t>
        <a:bodyPr/>
        <a:lstStyle/>
        <a:p>
          <a:endParaRPr lang="en-US"/>
        </a:p>
      </dgm:t>
    </dgm:pt>
    <dgm:pt modelId="{1F2DB62B-F235-4D7C-94DF-865B3BA139E6}">
      <dgm:prSet phldrT="[Text]"/>
      <dgm:spPr/>
      <dgm:t>
        <a:bodyPr/>
        <a:lstStyle/>
        <a:p>
          <a:r>
            <a:rPr lang="en-US" dirty="0"/>
            <a:t>YARN</a:t>
          </a:r>
        </a:p>
      </dgm:t>
    </dgm:pt>
    <dgm:pt modelId="{E26FDE0C-0853-4232-B989-3452E378152E}" type="parTrans" cxnId="{58B33812-B400-42F8-ACCD-F8EB672D23B2}">
      <dgm:prSet/>
      <dgm:spPr/>
      <dgm:t>
        <a:bodyPr/>
        <a:lstStyle/>
        <a:p>
          <a:endParaRPr lang="en-US"/>
        </a:p>
      </dgm:t>
    </dgm:pt>
    <dgm:pt modelId="{A0A6ED9D-A415-487C-995A-6587D88D051F}" type="sibTrans" cxnId="{58B33812-B400-42F8-ACCD-F8EB672D23B2}">
      <dgm:prSet/>
      <dgm:spPr/>
      <dgm:t>
        <a:bodyPr/>
        <a:lstStyle/>
        <a:p>
          <a:endParaRPr lang="en-US"/>
        </a:p>
      </dgm:t>
    </dgm:pt>
    <dgm:pt modelId="{146781BC-50E0-455A-957B-DA09002D3071}">
      <dgm:prSet phldrT="[Text]"/>
      <dgm:spPr/>
      <dgm:t>
        <a:bodyPr/>
        <a:lstStyle/>
        <a:p>
          <a:r>
            <a:rPr lang="en-US"/>
            <a:t>Que es?</a:t>
          </a:r>
        </a:p>
      </dgm:t>
    </dgm:pt>
    <dgm:pt modelId="{79AB0913-1B09-4EB4-91DB-181A88CB8A39}" type="parTrans" cxnId="{52F08723-7D88-44D8-A92F-0B1285A55708}">
      <dgm:prSet/>
      <dgm:spPr/>
      <dgm:t>
        <a:bodyPr/>
        <a:lstStyle/>
        <a:p>
          <a:endParaRPr lang="en-US"/>
        </a:p>
      </dgm:t>
    </dgm:pt>
    <dgm:pt modelId="{16E6F23A-437F-4548-AFA1-8B11C6BBD094}" type="sibTrans" cxnId="{52F08723-7D88-44D8-A92F-0B1285A55708}">
      <dgm:prSet/>
      <dgm:spPr/>
      <dgm:t>
        <a:bodyPr/>
        <a:lstStyle/>
        <a:p>
          <a:endParaRPr lang="en-US"/>
        </a:p>
      </dgm:t>
    </dgm:pt>
    <dgm:pt modelId="{E0995DC8-EFB4-402F-AD6D-8C2D82F90029}">
      <dgm:prSet phldrT="[Text]"/>
      <dgm:spPr/>
      <dgm:t>
        <a:bodyPr/>
        <a:lstStyle/>
        <a:p>
          <a:r>
            <a:rPr lang="en-US" dirty="0" err="1"/>
            <a:t>Componentes</a:t>
          </a:r>
          <a:endParaRPr lang="en-US" dirty="0"/>
        </a:p>
      </dgm:t>
    </dgm:pt>
    <dgm:pt modelId="{98D55D6E-7B72-433E-84D7-053CA7E06575}" type="parTrans" cxnId="{D87210E3-59C5-48D7-8FFF-8BE27FA9B9FA}">
      <dgm:prSet/>
      <dgm:spPr/>
      <dgm:t>
        <a:bodyPr/>
        <a:lstStyle/>
        <a:p>
          <a:endParaRPr lang="en-US"/>
        </a:p>
      </dgm:t>
    </dgm:pt>
    <dgm:pt modelId="{D0535EDA-BE09-46F6-B17B-0973C4ABBC7B}" type="sibTrans" cxnId="{D87210E3-59C5-48D7-8FFF-8BE27FA9B9FA}">
      <dgm:prSet/>
      <dgm:spPr/>
      <dgm:t>
        <a:bodyPr/>
        <a:lstStyle/>
        <a:p>
          <a:endParaRPr lang="en-US"/>
        </a:p>
      </dgm:t>
    </dgm:pt>
    <dgm:pt modelId="{6532FB04-1665-4616-AD45-E7933CE2F8B8}">
      <dgm:prSet phldrT="[Text]"/>
      <dgm:spPr/>
      <dgm:t>
        <a:bodyPr/>
        <a:lstStyle/>
        <a:p>
          <a:r>
            <a:rPr lang="es-AR" dirty="0" err="1"/>
            <a:t>ResourceManager</a:t>
          </a:r>
          <a:endParaRPr lang="en-US" dirty="0"/>
        </a:p>
      </dgm:t>
    </dgm:pt>
    <dgm:pt modelId="{7A89047C-2D0C-42CD-AC5B-FBD77F8F989A}" type="parTrans" cxnId="{C5D23012-671B-45E2-8DF5-6B63E51F1311}">
      <dgm:prSet/>
      <dgm:spPr/>
      <dgm:t>
        <a:bodyPr/>
        <a:lstStyle/>
        <a:p>
          <a:endParaRPr lang="en-US"/>
        </a:p>
      </dgm:t>
    </dgm:pt>
    <dgm:pt modelId="{CF0AE25A-2BFF-4CC1-AD00-E8AA05E7DBA7}" type="sibTrans" cxnId="{C5D23012-671B-45E2-8DF5-6B63E51F1311}">
      <dgm:prSet/>
      <dgm:spPr/>
      <dgm:t>
        <a:bodyPr/>
        <a:lstStyle/>
        <a:p>
          <a:endParaRPr lang="en-US"/>
        </a:p>
      </dgm:t>
    </dgm:pt>
    <dgm:pt modelId="{4AC00208-7478-4BA2-B126-0FB79A449413}">
      <dgm:prSet phldrT="[Text]"/>
      <dgm:spPr/>
      <dgm:t>
        <a:bodyPr/>
        <a:lstStyle/>
        <a:p>
          <a:r>
            <a:rPr lang="en-US"/>
            <a:t>Como funciona?</a:t>
          </a:r>
        </a:p>
      </dgm:t>
    </dgm:pt>
    <dgm:pt modelId="{3331519D-BBEE-43F7-B2A4-69215C7A35A7}" type="parTrans" cxnId="{149637FA-B71B-4B48-A5F0-387384BB711D}">
      <dgm:prSet/>
      <dgm:spPr/>
      <dgm:t>
        <a:bodyPr/>
        <a:lstStyle/>
        <a:p>
          <a:endParaRPr lang="en-US"/>
        </a:p>
      </dgm:t>
    </dgm:pt>
    <dgm:pt modelId="{887D2575-771A-4706-B442-C770CF0BA09A}" type="sibTrans" cxnId="{149637FA-B71B-4B48-A5F0-387384BB711D}">
      <dgm:prSet/>
      <dgm:spPr/>
      <dgm:t>
        <a:bodyPr/>
        <a:lstStyle/>
        <a:p>
          <a:endParaRPr lang="en-US"/>
        </a:p>
      </dgm:t>
    </dgm:pt>
    <dgm:pt modelId="{26B07C12-ED50-425F-BFA8-53DD6772B1EE}">
      <dgm:prSet phldrT="[Text]"/>
      <dgm:spPr/>
      <dgm:t>
        <a:bodyPr/>
        <a:lstStyle/>
        <a:p>
          <a:r>
            <a:rPr lang="en-US" dirty="0" err="1"/>
            <a:t>Arquitectura</a:t>
          </a:r>
          <a:endParaRPr lang="en-US" dirty="0"/>
        </a:p>
      </dgm:t>
    </dgm:pt>
    <dgm:pt modelId="{5C55A267-2171-4CB3-83BD-E241151B79F0}" type="parTrans" cxnId="{0D220DE9-32D2-430B-BC85-36DC549F35F5}">
      <dgm:prSet/>
      <dgm:spPr/>
      <dgm:t>
        <a:bodyPr/>
        <a:lstStyle/>
        <a:p>
          <a:endParaRPr lang="en-US"/>
        </a:p>
      </dgm:t>
    </dgm:pt>
    <dgm:pt modelId="{7424DB05-18E8-4B20-9024-6ADD418333D6}" type="sibTrans" cxnId="{0D220DE9-32D2-430B-BC85-36DC549F35F5}">
      <dgm:prSet/>
      <dgm:spPr/>
      <dgm:t>
        <a:bodyPr/>
        <a:lstStyle/>
        <a:p>
          <a:endParaRPr lang="en-US"/>
        </a:p>
      </dgm:t>
    </dgm:pt>
    <dgm:pt modelId="{44377974-028E-40E0-AD51-EE9ED6C79B65}">
      <dgm:prSet phldrT="[Text]"/>
      <dgm:spPr/>
      <dgm:t>
        <a:bodyPr/>
        <a:lstStyle/>
        <a:p>
          <a:r>
            <a:rPr lang="en-US" dirty="0" err="1"/>
            <a:t>Componentes</a:t>
          </a:r>
          <a:r>
            <a:rPr lang="en-US" dirty="0"/>
            <a:t> y </a:t>
          </a:r>
          <a:r>
            <a:rPr lang="en-US" dirty="0" err="1"/>
            <a:t>funciones</a:t>
          </a:r>
          <a:endParaRPr lang="en-US" dirty="0"/>
        </a:p>
      </dgm:t>
    </dgm:pt>
    <dgm:pt modelId="{7DB429E8-A816-498E-9547-31703A64A01B}" type="parTrans" cxnId="{391B3FA5-9CC3-48F6-BD82-8FD67D0F0AF7}">
      <dgm:prSet/>
      <dgm:spPr/>
      <dgm:t>
        <a:bodyPr/>
        <a:lstStyle/>
        <a:p>
          <a:endParaRPr lang="en-US"/>
        </a:p>
      </dgm:t>
    </dgm:pt>
    <dgm:pt modelId="{DE4C9FC1-1F76-4679-89DC-5CE992513135}" type="sibTrans" cxnId="{391B3FA5-9CC3-48F6-BD82-8FD67D0F0AF7}">
      <dgm:prSet/>
      <dgm:spPr/>
      <dgm:t>
        <a:bodyPr/>
        <a:lstStyle/>
        <a:p>
          <a:endParaRPr lang="en-US"/>
        </a:p>
      </dgm:t>
    </dgm:pt>
    <dgm:pt modelId="{F13C0FA9-BBA8-45AB-8CB7-73968DF26DFE}">
      <dgm:prSet phldrT="[Text]"/>
      <dgm:spPr/>
      <dgm:t>
        <a:bodyPr/>
        <a:lstStyle/>
        <a:p>
          <a:r>
            <a:rPr lang="en-US" dirty="0" err="1"/>
            <a:t>Concepto</a:t>
          </a:r>
          <a:r>
            <a:rPr lang="en-US" dirty="0"/>
            <a:t> container</a:t>
          </a:r>
        </a:p>
      </dgm:t>
    </dgm:pt>
    <dgm:pt modelId="{15073C4B-1D4C-44DF-A93F-553D371C5CF2}" type="parTrans" cxnId="{4B379534-37D8-4B86-B32B-AB6CF2E74673}">
      <dgm:prSet/>
      <dgm:spPr/>
      <dgm:t>
        <a:bodyPr/>
        <a:lstStyle/>
        <a:p>
          <a:endParaRPr lang="en-US"/>
        </a:p>
      </dgm:t>
    </dgm:pt>
    <dgm:pt modelId="{E119FD48-6164-4D69-8CAC-2C7F50E2D931}" type="sibTrans" cxnId="{4B379534-37D8-4B86-B32B-AB6CF2E74673}">
      <dgm:prSet/>
      <dgm:spPr/>
      <dgm:t>
        <a:bodyPr/>
        <a:lstStyle/>
        <a:p>
          <a:endParaRPr lang="en-US"/>
        </a:p>
      </dgm:t>
    </dgm:pt>
    <dgm:pt modelId="{23F28357-F232-4363-93F7-0DFEB708311C}">
      <dgm:prSet phldrT="[Text]"/>
      <dgm:spPr/>
      <dgm:t>
        <a:bodyPr/>
        <a:lstStyle/>
        <a:p>
          <a:r>
            <a:rPr lang="en-US" dirty="0" err="1"/>
            <a:t>Problemas</a:t>
          </a:r>
          <a:endParaRPr lang="en-US" dirty="0"/>
        </a:p>
      </dgm:t>
    </dgm:pt>
    <dgm:pt modelId="{128F5C25-C4F8-4D65-98CB-CD4ADCB236D4}" type="parTrans" cxnId="{E9C76B76-949E-4A2E-8519-EF439CBE4FBC}">
      <dgm:prSet/>
      <dgm:spPr/>
      <dgm:t>
        <a:bodyPr/>
        <a:lstStyle/>
        <a:p>
          <a:endParaRPr lang="en-US"/>
        </a:p>
      </dgm:t>
    </dgm:pt>
    <dgm:pt modelId="{4A5575C2-1762-4F5B-ADD3-636C2ED076B7}" type="sibTrans" cxnId="{E9C76B76-949E-4A2E-8519-EF439CBE4FBC}">
      <dgm:prSet/>
      <dgm:spPr/>
      <dgm:t>
        <a:bodyPr/>
        <a:lstStyle/>
        <a:p>
          <a:endParaRPr lang="en-US"/>
        </a:p>
      </dgm:t>
    </dgm:pt>
    <dgm:pt modelId="{7B3A7EF7-748A-49ED-AFB0-8B402F78FF54}">
      <dgm:prSet phldrT="[Text]"/>
      <dgm:spPr/>
      <dgm:t>
        <a:bodyPr/>
        <a:lstStyle/>
        <a:p>
          <a:r>
            <a:rPr lang="en-US" dirty="0"/>
            <a:t> Data Locality</a:t>
          </a:r>
        </a:p>
      </dgm:t>
    </dgm:pt>
    <dgm:pt modelId="{DC7C8B02-563D-48A1-8307-F53613370DE8}" type="parTrans" cxnId="{8971DF12-2C88-4B33-87FD-C07DAB18C8F6}">
      <dgm:prSet/>
      <dgm:spPr/>
      <dgm:t>
        <a:bodyPr/>
        <a:lstStyle/>
        <a:p>
          <a:endParaRPr lang="en-US"/>
        </a:p>
      </dgm:t>
    </dgm:pt>
    <dgm:pt modelId="{43A0B10A-7F0D-4ACA-A3D6-D9A1898B1C39}" type="sibTrans" cxnId="{8971DF12-2C88-4B33-87FD-C07DAB18C8F6}">
      <dgm:prSet/>
      <dgm:spPr/>
      <dgm:t>
        <a:bodyPr/>
        <a:lstStyle/>
        <a:p>
          <a:endParaRPr lang="en-US"/>
        </a:p>
      </dgm:t>
    </dgm:pt>
    <dgm:pt modelId="{8B68952C-C9A7-485D-B6CF-60759078E582}">
      <dgm:prSet/>
      <dgm:spPr/>
      <dgm:t>
        <a:bodyPr/>
        <a:lstStyle/>
        <a:p>
          <a:pPr>
            <a:buSzPts val="1000"/>
            <a:buFont typeface="Symbol" panose="05050102010706020507" pitchFamily="18" charset="2"/>
            <a:buChar char=""/>
          </a:pPr>
          <a:r>
            <a:rPr lang="es-AR"/>
            <a:t>NodeManager</a:t>
          </a:r>
          <a:endParaRPr lang="en-GB"/>
        </a:p>
      </dgm:t>
    </dgm:pt>
    <dgm:pt modelId="{267D9382-A6F0-4A62-8309-E9146C03A9C3}" type="parTrans" cxnId="{BD819DB2-30BC-437D-9648-75188A9426E3}">
      <dgm:prSet/>
      <dgm:spPr/>
      <dgm:t>
        <a:bodyPr/>
        <a:lstStyle/>
        <a:p>
          <a:endParaRPr lang="en-US"/>
        </a:p>
      </dgm:t>
    </dgm:pt>
    <dgm:pt modelId="{CE5FCA19-E82A-40EA-904E-DF39E8C390C0}" type="sibTrans" cxnId="{BD819DB2-30BC-437D-9648-75188A9426E3}">
      <dgm:prSet/>
      <dgm:spPr/>
      <dgm:t>
        <a:bodyPr/>
        <a:lstStyle/>
        <a:p>
          <a:endParaRPr lang="en-US"/>
        </a:p>
      </dgm:t>
    </dgm:pt>
    <dgm:pt modelId="{DAA7E408-921C-4639-848D-81D1C5F78A25}">
      <dgm:prSet/>
      <dgm:spPr/>
      <dgm:t>
        <a:bodyPr/>
        <a:lstStyle/>
        <a:p>
          <a:pPr>
            <a:buSzPts val="1000"/>
            <a:buFont typeface="Symbol" panose="05050102010706020507" pitchFamily="18" charset="2"/>
            <a:buChar char=""/>
          </a:pPr>
          <a:r>
            <a:rPr lang="es-AR"/>
            <a:t>ApplicationMaster</a:t>
          </a:r>
          <a:endParaRPr lang="en-GB"/>
        </a:p>
      </dgm:t>
    </dgm:pt>
    <dgm:pt modelId="{FFC1A89C-00FB-4492-BC6D-084B4348DCA5}" type="parTrans" cxnId="{461F886C-6976-4457-87D6-FBEA707D394C}">
      <dgm:prSet/>
      <dgm:spPr/>
      <dgm:t>
        <a:bodyPr/>
        <a:lstStyle/>
        <a:p>
          <a:endParaRPr lang="en-US"/>
        </a:p>
      </dgm:t>
    </dgm:pt>
    <dgm:pt modelId="{1F35BE16-06F5-4F33-85A9-EC6ED741FFB0}" type="sibTrans" cxnId="{461F886C-6976-4457-87D6-FBEA707D394C}">
      <dgm:prSet/>
      <dgm:spPr/>
      <dgm:t>
        <a:bodyPr/>
        <a:lstStyle/>
        <a:p>
          <a:endParaRPr lang="en-US"/>
        </a:p>
      </dgm:t>
    </dgm:pt>
    <dgm:pt modelId="{2CE2E256-6ADD-4F73-8CBA-3767CDD57E17}">
      <dgm:prSet/>
      <dgm:spPr/>
      <dgm:t>
        <a:bodyPr/>
        <a:lstStyle/>
        <a:p>
          <a:pPr>
            <a:buSzPts val="1000"/>
            <a:buFont typeface="Symbol" panose="05050102010706020507" pitchFamily="18" charset="2"/>
            <a:buChar char=""/>
          </a:pPr>
          <a:r>
            <a:rPr lang="es-AR"/>
            <a:t>Scheduler</a:t>
          </a:r>
          <a:endParaRPr lang="en-GB"/>
        </a:p>
      </dgm:t>
    </dgm:pt>
    <dgm:pt modelId="{6BA27AE8-3893-4E6B-B15A-6D3C74749ECD}" type="parTrans" cxnId="{693CCA12-0617-4D69-AAFA-38DBAEF96F43}">
      <dgm:prSet/>
      <dgm:spPr/>
      <dgm:t>
        <a:bodyPr/>
        <a:lstStyle/>
        <a:p>
          <a:endParaRPr lang="en-US"/>
        </a:p>
      </dgm:t>
    </dgm:pt>
    <dgm:pt modelId="{EF9C6920-E089-4121-92DF-8AA4484BAB10}" type="sibTrans" cxnId="{693CCA12-0617-4D69-AAFA-38DBAEF96F43}">
      <dgm:prSet/>
      <dgm:spPr/>
      <dgm:t>
        <a:bodyPr/>
        <a:lstStyle/>
        <a:p>
          <a:endParaRPr lang="en-US"/>
        </a:p>
      </dgm:t>
    </dgm:pt>
    <dgm:pt modelId="{D9B10CB9-1FE9-4680-BF1D-42B348FD6667}">
      <dgm:prSet/>
      <dgm:spPr/>
      <dgm:t>
        <a:bodyPr/>
        <a:lstStyle/>
        <a:p>
          <a:pPr>
            <a:buSzPts val="1000"/>
            <a:buFont typeface="Symbol" panose="05050102010706020507" pitchFamily="18" charset="2"/>
            <a:buChar char=""/>
          </a:pPr>
          <a:r>
            <a:rPr lang="es-AR"/>
            <a:t>ApplicationManager</a:t>
          </a:r>
          <a:endParaRPr lang="en-GB"/>
        </a:p>
      </dgm:t>
    </dgm:pt>
    <dgm:pt modelId="{4294A20F-AE05-4A2D-994F-FDC453F5B2B8}" type="parTrans" cxnId="{E3E9C969-69A9-4188-B549-A31EAD15997D}">
      <dgm:prSet/>
      <dgm:spPr/>
      <dgm:t>
        <a:bodyPr/>
        <a:lstStyle/>
        <a:p>
          <a:endParaRPr lang="en-US"/>
        </a:p>
      </dgm:t>
    </dgm:pt>
    <dgm:pt modelId="{CDA5377F-AD99-4A93-BCB2-D19589BE90C7}" type="sibTrans" cxnId="{E3E9C969-69A9-4188-B549-A31EAD15997D}">
      <dgm:prSet/>
      <dgm:spPr/>
      <dgm:t>
        <a:bodyPr/>
        <a:lstStyle/>
        <a:p>
          <a:endParaRPr lang="en-US"/>
        </a:p>
      </dgm:t>
    </dgm:pt>
    <dgm:pt modelId="{A3EC9D90-CE22-418E-8179-800DB1644C3C}">
      <dgm:prSet phldrT="[Text]"/>
      <dgm:spPr/>
      <dgm:t>
        <a:bodyPr/>
        <a:lstStyle/>
        <a:p>
          <a:r>
            <a:rPr lang="en-US" dirty="0" err="1"/>
            <a:t>Proceso</a:t>
          </a:r>
          <a:endParaRPr lang="en-US" dirty="0"/>
        </a:p>
      </dgm:t>
    </dgm:pt>
    <dgm:pt modelId="{DAD4B60F-204C-4B1F-9354-11E583164E3E}" type="parTrans" cxnId="{58DE3F2C-1104-407D-93A0-F5B40508A68B}">
      <dgm:prSet/>
      <dgm:spPr/>
      <dgm:t>
        <a:bodyPr/>
        <a:lstStyle/>
        <a:p>
          <a:endParaRPr lang="en-US"/>
        </a:p>
      </dgm:t>
    </dgm:pt>
    <dgm:pt modelId="{738ABD51-C6E6-49A3-931C-D52FA4C4E8BA}" type="sibTrans" cxnId="{58DE3F2C-1104-407D-93A0-F5B40508A68B}">
      <dgm:prSet/>
      <dgm:spPr/>
      <dgm:t>
        <a:bodyPr/>
        <a:lstStyle/>
        <a:p>
          <a:endParaRPr lang="en-US"/>
        </a:p>
      </dgm:t>
    </dgm:pt>
    <dgm:pt modelId="{F8ED51E0-C2F2-49EF-B18B-E77F132F94FB}">
      <dgm:prSet phldrT="[Text]"/>
      <dgm:spPr/>
      <dgm:t>
        <a:bodyPr/>
        <a:lstStyle/>
        <a:p>
          <a:r>
            <a:rPr lang="en-US" dirty="0"/>
            <a:t>Run job process</a:t>
          </a:r>
        </a:p>
      </dgm:t>
    </dgm:pt>
    <dgm:pt modelId="{63B4A51F-CB0D-4D47-8115-09F677A57977}" type="parTrans" cxnId="{104BF07C-CB48-4AC4-BC50-32EA68DDF4E1}">
      <dgm:prSet/>
      <dgm:spPr/>
      <dgm:t>
        <a:bodyPr/>
        <a:lstStyle/>
        <a:p>
          <a:endParaRPr lang="en-US"/>
        </a:p>
      </dgm:t>
    </dgm:pt>
    <dgm:pt modelId="{2AF09933-2CCB-43CA-A034-968B9C993A67}" type="sibTrans" cxnId="{104BF07C-CB48-4AC4-BC50-32EA68DDF4E1}">
      <dgm:prSet/>
      <dgm:spPr/>
      <dgm:t>
        <a:bodyPr/>
        <a:lstStyle/>
        <a:p>
          <a:endParaRPr lang="en-US"/>
        </a:p>
      </dgm:t>
    </dgm:pt>
    <dgm:pt modelId="{005A52BB-1D9C-42DB-8434-7585A77BA005}">
      <dgm:prSet phldrT="[Text]"/>
      <dgm:spPr/>
      <dgm:t>
        <a:bodyPr/>
        <a:lstStyle/>
        <a:p>
          <a:r>
            <a:rPr lang="en-US" dirty="0"/>
            <a:t> Yarn HA</a:t>
          </a:r>
        </a:p>
      </dgm:t>
    </dgm:pt>
    <dgm:pt modelId="{A381BA69-F34E-4993-A58E-496786C0F8BD}" type="parTrans" cxnId="{EA4BB7CF-B179-4A05-8CB1-D656F1202471}">
      <dgm:prSet/>
      <dgm:spPr/>
    </dgm:pt>
    <dgm:pt modelId="{FDB874EA-8A39-42D0-81DC-06EFEC731D8D}" type="sibTrans" cxnId="{EA4BB7CF-B179-4A05-8CB1-D656F1202471}">
      <dgm:prSet/>
      <dgm:spPr/>
    </dgm:pt>
    <dgm:pt modelId="{3E40D7E2-FA7F-4184-A8AE-C0E2C9BAB525}" type="pres">
      <dgm:prSet presAssocID="{67231302-18DE-4047-B19C-633A6C5CDF37}" presName="Name0" presStyleCnt="0">
        <dgm:presLayoutVars>
          <dgm:dir/>
          <dgm:animLvl val="lvl"/>
          <dgm:resizeHandles val="exact"/>
        </dgm:presLayoutVars>
      </dgm:prSet>
      <dgm:spPr/>
    </dgm:pt>
    <dgm:pt modelId="{81DBA1C1-EA04-4EF7-B934-DFFCCAB1C2AA}" type="pres">
      <dgm:prSet presAssocID="{1F2DB62B-F235-4D7C-94DF-865B3BA139E6}" presName="composite" presStyleCnt="0"/>
      <dgm:spPr/>
    </dgm:pt>
    <dgm:pt modelId="{81E234C4-75FA-48E3-BBE4-D218DBFC17AF}" type="pres">
      <dgm:prSet presAssocID="{1F2DB62B-F235-4D7C-94DF-865B3BA139E6}" presName="parTx" presStyleLbl="node1" presStyleIdx="0" presStyleCnt="5">
        <dgm:presLayoutVars>
          <dgm:chMax val="0"/>
          <dgm:chPref val="0"/>
          <dgm:bulletEnabled val="1"/>
        </dgm:presLayoutVars>
      </dgm:prSet>
      <dgm:spPr/>
    </dgm:pt>
    <dgm:pt modelId="{CA612C82-8E37-43AF-95D4-43161E560523}" type="pres">
      <dgm:prSet presAssocID="{1F2DB62B-F235-4D7C-94DF-865B3BA139E6}" presName="desTx" presStyleLbl="revTx" presStyleIdx="0" presStyleCnt="5">
        <dgm:presLayoutVars>
          <dgm:bulletEnabled val="1"/>
        </dgm:presLayoutVars>
      </dgm:prSet>
      <dgm:spPr/>
    </dgm:pt>
    <dgm:pt modelId="{67DEBBF6-0293-4D6D-B750-57AD3C7EFED1}" type="pres">
      <dgm:prSet presAssocID="{A0A6ED9D-A415-487C-995A-6587D88D051F}" presName="space" presStyleCnt="0"/>
      <dgm:spPr/>
    </dgm:pt>
    <dgm:pt modelId="{DD7F2246-D0B9-49A8-8032-16B1EBDA457D}" type="pres">
      <dgm:prSet presAssocID="{26B07C12-ED50-425F-BFA8-53DD6772B1EE}" presName="composite" presStyleCnt="0"/>
      <dgm:spPr/>
    </dgm:pt>
    <dgm:pt modelId="{6492CD85-DB32-400B-9F96-5BEF1B8E6BAF}" type="pres">
      <dgm:prSet presAssocID="{26B07C12-ED50-425F-BFA8-53DD6772B1EE}" presName="parTx" presStyleLbl="node1" presStyleIdx="1" presStyleCnt="5">
        <dgm:presLayoutVars>
          <dgm:chMax val="0"/>
          <dgm:chPref val="0"/>
          <dgm:bulletEnabled val="1"/>
        </dgm:presLayoutVars>
      </dgm:prSet>
      <dgm:spPr/>
    </dgm:pt>
    <dgm:pt modelId="{189911F6-0791-42F0-A968-48BD779DAE95}" type="pres">
      <dgm:prSet presAssocID="{26B07C12-ED50-425F-BFA8-53DD6772B1EE}" presName="desTx" presStyleLbl="revTx" presStyleIdx="1" presStyleCnt="5">
        <dgm:presLayoutVars>
          <dgm:bulletEnabled val="1"/>
        </dgm:presLayoutVars>
      </dgm:prSet>
      <dgm:spPr/>
    </dgm:pt>
    <dgm:pt modelId="{5B13D3E8-3AD7-4150-BD02-F5FC802E9B6D}" type="pres">
      <dgm:prSet presAssocID="{7424DB05-18E8-4B20-9024-6ADD418333D6}" presName="space" presStyleCnt="0"/>
      <dgm:spPr/>
    </dgm:pt>
    <dgm:pt modelId="{D7506F6A-CCDD-47E9-BEB8-B087524FBDB9}" type="pres">
      <dgm:prSet presAssocID="{E0995DC8-EFB4-402F-AD6D-8C2D82F90029}" presName="composite" presStyleCnt="0"/>
      <dgm:spPr/>
    </dgm:pt>
    <dgm:pt modelId="{3D9B469D-73F1-47D7-A60A-3F29EF8F1C0B}" type="pres">
      <dgm:prSet presAssocID="{E0995DC8-EFB4-402F-AD6D-8C2D82F90029}" presName="parTx" presStyleLbl="node1" presStyleIdx="2" presStyleCnt="5">
        <dgm:presLayoutVars>
          <dgm:chMax val="0"/>
          <dgm:chPref val="0"/>
          <dgm:bulletEnabled val="1"/>
        </dgm:presLayoutVars>
      </dgm:prSet>
      <dgm:spPr/>
    </dgm:pt>
    <dgm:pt modelId="{639E82E7-860A-43C1-866B-EF0FEFE45CD7}" type="pres">
      <dgm:prSet presAssocID="{E0995DC8-EFB4-402F-AD6D-8C2D82F90029}" presName="desTx" presStyleLbl="revTx" presStyleIdx="2" presStyleCnt="5">
        <dgm:presLayoutVars>
          <dgm:bulletEnabled val="1"/>
        </dgm:presLayoutVars>
      </dgm:prSet>
      <dgm:spPr/>
    </dgm:pt>
    <dgm:pt modelId="{9391A853-EC1A-416C-BA04-73DF2197AFB0}" type="pres">
      <dgm:prSet presAssocID="{D0535EDA-BE09-46F6-B17B-0973C4ABBC7B}" presName="space" presStyleCnt="0"/>
      <dgm:spPr/>
    </dgm:pt>
    <dgm:pt modelId="{561B6222-DF53-4FD1-A685-0F219347259B}" type="pres">
      <dgm:prSet presAssocID="{23F28357-F232-4363-93F7-0DFEB708311C}" presName="composite" presStyleCnt="0"/>
      <dgm:spPr/>
    </dgm:pt>
    <dgm:pt modelId="{6DC790AB-35E0-4363-8B5A-371F17FC6958}" type="pres">
      <dgm:prSet presAssocID="{23F28357-F232-4363-93F7-0DFEB708311C}" presName="parTx" presStyleLbl="node1" presStyleIdx="3" presStyleCnt="5">
        <dgm:presLayoutVars>
          <dgm:chMax val="0"/>
          <dgm:chPref val="0"/>
          <dgm:bulletEnabled val="1"/>
        </dgm:presLayoutVars>
      </dgm:prSet>
      <dgm:spPr/>
    </dgm:pt>
    <dgm:pt modelId="{0BCDC305-F5A3-4AA1-AE28-58CD02506A4D}" type="pres">
      <dgm:prSet presAssocID="{23F28357-F232-4363-93F7-0DFEB708311C}" presName="desTx" presStyleLbl="revTx" presStyleIdx="3" presStyleCnt="5">
        <dgm:presLayoutVars>
          <dgm:bulletEnabled val="1"/>
        </dgm:presLayoutVars>
      </dgm:prSet>
      <dgm:spPr/>
    </dgm:pt>
    <dgm:pt modelId="{F113329A-3620-4B74-9DB1-0994E8B2CC5A}" type="pres">
      <dgm:prSet presAssocID="{4A5575C2-1762-4F5B-ADD3-636C2ED076B7}" presName="space" presStyleCnt="0"/>
      <dgm:spPr/>
    </dgm:pt>
    <dgm:pt modelId="{9F535D34-17A0-4502-A902-1F504CB7803E}" type="pres">
      <dgm:prSet presAssocID="{A3EC9D90-CE22-418E-8179-800DB1644C3C}" presName="composite" presStyleCnt="0"/>
      <dgm:spPr/>
    </dgm:pt>
    <dgm:pt modelId="{15D735D7-0C1E-4179-99A3-BAD9472BC8E1}" type="pres">
      <dgm:prSet presAssocID="{A3EC9D90-CE22-418E-8179-800DB1644C3C}" presName="parTx" presStyleLbl="node1" presStyleIdx="4" presStyleCnt="5">
        <dgm:presLayoutVars>
          <dgm:chMax val="0"/>
          <dgm:chPref val="0"/>
          <dgm:bulletEnabled val="1"/>
        </dgm:presLayoutVars>
      </dgm:prSet>
      <dgm:spPr/>
    </dgm:pt>
    <dgm:pt modelId="{C6E20149-4A3B-43CA-836A-A261F779F133}" type="pres">
      <dgm:prSet presAssocID="{A3EC9D90-CE22-418E-8179-800DB1644C3C}" presName="desTx" presStyleLbl="revTx" presStyleIdx="4" presStyleCnt="5">
        <dgm:presLayoutVars>
          <dgm:bulletEnabled val="1"/>
        </dgm:presLayoutVars>
      </dgm:prSet>
      <dgm:spPr/>
    </dgm:pt>
  </dgm:ptLst>
  <dgm:cxnLst>
    <dgm:cxn modelId="{3357F200-A329-47DE-8A2E-896478D6EC54}" type="presOf" srcId="{44377974-028E-40E0-AD51-EE9ED6C79B65}" destId="{189911F6-0791-42F0-A968-48BD779DAE95}" srcOrd="0" destOrd="0" presId="urn:microsoft.com/office/officeart/2005/8/layout/chevron1"/>
    <dgm:cxn modelId="{D42EF90F-BF58-4C7F-AB26-12EE076D28F0}" type="presOf" srcId="{F13C0FA9-BBA8-45AB-8CB7-73968DF26DFE}" destId="{189911F6-0791-42F0-A968-48BD779DAE95}" srcOrd="0" destOrd="1" presId="urn:microsoft.com/office/officeart/2005/8/layout/chevron1"/>
    <dgm:cxn modelId="{C5D23012-671B-45E2-8DF5-6B63E51F1311}" srcId="{E0995DC8-EFB4-402F-AD6D-8C2D82F90029}" destId="{6532FB04-1665-4616-AD45-E7933CE2F8B8}" srcOrd="0" destOrd="0" parTransId="{7A89047C-2D0C-42CD-AC5B-FBD77F8F989A}" sibTransId="{CF0AE25A-2BFF-4CC1-AD00-E8AA05E7DBA7}"/>
    <dgm:cxn modelId="{58B33812-B400-42F8-ACCD-F8EB672D23B2}" srcId="{67231302-18DE-4047-B19C-633A6C5CDF37}" destId="{1F2DB62B-F235-4D7C-94DF-865B3BA139E6}" srcOrd="0" destOrd="0" parTransId="{E26FDE0C-0853-4232-B989-3452E378152E}" sibTransId="{A0A6ED9D-A415-487C-995A-6587D88D051F}"/>
    <dgm:cxn modelId="{693CCA12-0617-4D69-AAFA-38DBAEF96F43}" srcId="{E0995DC8-EFB4-402F-AD6D-8C2D82F90029}" destId="{2CE2E256-6ADD-4F73-8CBA-3767CDD57E17}" srcOrd="4" destOrd="0" parTransId="{6BA27AE8-3893-4E6B-B15A-6D3C74749ECD}" sibTransId="{EF9C6920-E089-4121-92DF-8AA4484BAB10}"/>
    <dgm:cxn modelId="{8971DF12-2C88-4B33-87FD-C07DAB18C8F6}" srcId="{23F28357-F232-4363-93F7-0DFEB708311C}" destId="{7B3A7EF7-748A-49ED-AFB0-8B402F78FF54}" srcOrd="0" destOrd="0" parTransId="{DC7C8B02-563D-48A1-8307-F53613370DE8}" sibTransId="{43A0B10A-7F0D-4ACA-A3D6-D9A1898B1C39}"/>
    <dgm:cxn modelId="{849A0423-D1C0-43C3-85C4-FA42A45F74FC}" type="presOf" srcId="{146781BC-50E0-455A-957B-DA09002D3071}" destId="{CA612C82-8E37-43AF-95D4-43161E560523}" srcOrd="0" destOrd="0" presId="urn:microsoft.com/office/officeart/2005/8/layout/chevron1"/>
    <dgm:cxn modelId="{52F08723-7D88-44D8-A92F-0B1285A55708}" srcId="{1F2DB62B-F235-4D7C-94DF-865B3BA139E6}" destId="{146781BC-50E0-455A-957B-DA09002D3071}" srcOrd="0" destOrd="0" parTransId="{79AB0913-1B09-4EB4-91DB-181A88CB8A39}" sibTransId="{16E6F23A-437F-4548-AFA1-8B11C6BBD094}"/>
    <dgm:cxn modelId="{92E81E2B-A1BB-4661-BC28-3A134482E19F}" type="presOf" srcId="{23F28357-F232-4363-93F7-0DFEB708311C}" destId="{6DC790AB-35E0-4363-8B5A-371F17FC6958}" srcOrd="0" destOrd="0" presId="urn:microsoft.com/office/officeart/2005/8/layout/chevron1"/>
    <dgm:cxn modelId="{58DE3F2C-1104-407D-93A0-F5B40508A68B}" srcId="{67231302-18DE-4047-B19C-633A6C5CDF37}" destId="{A3EC9D90-CE22-418E-8179-800DB1644C3C}" srcOrd="4" destOrd="0" parTransId="{DAD4B60F-204C-4B1F-9354-11E583164E3E}" sibTransId="{738ABD51-C6E6-49A3-931C-D52FA4C4E8BA}"/>
    <dgm:cxn modelId="{4B379534-37D8-4B86-B32B-AB6CF2E74673}" srcId="{26B07C12-ED50-425F-BFA8-53DD6772B1EE}" destId="{F13C0FA9-BBA8-45AB-8CB7-73968DF26DFE}" srcOrd="1" destOrd="0" parTransId="{15073C4B-1D4C-44DF-A93F-553D371C5CF2}" sibTransId="{E119FD48-6164-4D69-8CAC-2C7F50E2D931}"/>
    <dgm:cxn modelId="{A1AE6A35-2D67-42AB-89CA-3A8A3D333C55}" type="presOf" srcId="{005A52BB-1D9C-42DB-8434-7585A77BA005}" destId="{0BCDC305-F5A3-4AA1-AE28-58CD02506A4D}" srcOrd="0" destOrd="1" presId="urn:microsoft.com/office/officeart/2005/8/layout/chevron1"/>
    <dgm:cxn modelId="{9CB1163D-C7A8-4971-A80F-15A3B6F0C17B}" type="presOf" srcId="{F8ED51E0-C2F2-49EF-B18B-E77F132F94FB}" destId="{C6E20149-4A3B-43CA-836A-A261F779F133}" srcOrd="0" destOrd="0" presId="urn:microsoft.com/office/officeart/2005/8/layout/chevron1"/>
    <dgm:cxn modelId="{943AE15F-3979-44AB-9B4B-9B079A83F618}" type="presOf" srcId="{6532FB04-1665-4616-AD45-E7933CE2F8B8}" destId="{639E82E7-860A-43C1-866B-EF0FEFE45CD7}" srcOrd="0" destOrd="0" presId="urn:microsoft.com/office/officeart/2005/8/layout/chevron1"/>
    <dgm:cxn modelId="{70E65160-12F2-4E87-ABA6-986A50967CE2}" type="presOf" srcId="{D9B10CB9-1FE9-4680-BF1D-42B348FD6667}" destId="{639E82E7-860A-43C1-866B-EF0FEFE45CD7}" srcOrd="0" destOrd="3" presId="urn:microsoft.com/office/officeart/2005/8/layout/chevron1"/>
    <dgm:cxn modelId="{E3E9C969-69A9-4188-B549-A31EAD15997D}" srcId="{E0995DC8-EFB4-402F-AD6D-8C2D82F90029}" destId="{D9B10CB9-1FE9-4680-BF1D-42B348FD6667}" srcOrd="3" destOrd="0" parTransId="{4294A20F-AE05-4A2D-994F-FDC453F5B2B8}" sibTransId="{CDA5377F-AD99-4A93-BCB2-D19589BE90C7}"/>
    <dgm:cxn modelId="{6C6E6A4C-757E-414B-8687-BD85F9489250}" type="presOf" srcId="{2CE2E256-6ADD-4F73-8CBA-3767CDD57E17}" destId="{639E82E7-860A-43C1-866B-EF0FEFE45CD7}" srcOrd="0" destOrd="4" presId="urn:microsoft.com/office/officeart/2005/8/layout/chevron1"/>
    <dgm:cxn modelId="{461F886C-6976-4457-87D6-FBEA707D394C}" srcId="{E0995DC8-EFB4-402F-AD6D-8C2D82F90029}" destId="{DAA7E408-921C-4639-848D-81D1C5F78A25}" srcOrd="2" destOrd="0" parTransId="{FFC1A89C-00FB-4492-BC6D-084B4348DCA5}" sibTransId="{1F35BE16-06F5-4F33-85A9-EC6ED741FFB0}"/>
    <dgm:cxn modelId="{E9C76B76-949E-4A2E-8519-EF439CBE4FBC}" srcId="{67231302-18DE-4047-B19C-633A6C5CDF37}" destId="{23F28357-F232-4363-93F7-0DFEB708311C}" srcOrd="3" destOrd="0" parTransId="{128F5C25-C4F8-4D65-98CB-CD4ADCB236D4}" sibTransId="{4A5575C2-1762-4F5B-ADD3-636C2ED076B7}"/>
    <dgm:cxn modelId="{104BF07C-CB48-4AC4-BC50-32EA68DDF4E1}" srcId="{A3EC9D90-CE22-418E-8179-800DB1644C3C}" destId="{F8ED51E0-C2F2-49EF-B18B-E77F132F94FB}" srcOrd="0" destOrd="0" parTransId="{63B4A51F-CB0D-4D47-8115-09F677A57977}" sibTransId="{2AF09933-2CCB-43CA-A034-968B9C993A67}"/>
    <dgm:cxn modelId="{F1C6D1A3-0B9D-4022-B110-6235109363F2}" type="presOf" srcId="{4AC00208-7478-4BA2-B126-0FB79A449413}" destId="{CA612C82-8E37-43AF-95D4-43161E560523}" srcOrd="0" destOrd="1" presId="urn:microsoft.com/office/officeart/2005/8/layout/chevron1"/>
    <dgm:cxn modelId="{391B3FA5-9CC3-48F6-BD82-8FD67D0F0AF7}" srcId="{26B07C12-ED50-425F-BFA8-53DD6772B1EE}" destId="{44377974-028E-40E0-AD51-EE9ED6C79B65}" srcOrd="0" destOrd="0" parTransId="{7DB429E8-A816-498E-9547-31703A64A01B}" sibTransId="{DE4C9FC1-1F76-4679-89DC-5CE992513135}"/>
    <dgm:cxn modelId="{AD8491B0-C211-4A51-AEF9-56F6B0FF4E62}" type="presOf" srcId="{8B68952C-C9A7-485D-B6CF-60759078E582}" destId="{639E82E7-860A-43C1-866B-EF0FEFE45CD7}" srcOrd="0" destOrd="1" presId="urn:microsoft.com/office/officeart/2005/8/layout/chevron1"/>
    <dgm:cxn modelId="{BD819DB2-30BC-437D-9648-75188A9426E3}" srcId="{E0995DC8-EFB4-402F-AD6D-8C2D82F90029}" destId="{8B68952C-C9A7-485D-B6CF-60759078E582}" srcOrd="1" destOrd="0" parTransId="{267D9382-A6F0-4A62-8309-E9146C03A9C3}" sibTransId="{CE5FCA19-E82A-40EA-904E-DF39E8C390C0}"/>
    <dgm:cxn modelId="{0CB6ADB8-23D0-4149-9F67-4FDDF361E3FB}" type="presOf" srcId="{DAA7E408-921C-4639-848D-81D1C5F78A25}" destId="{639E82E7-860A-43C1-866B-EF0FEFE45CD7}" srcOrd="0" destOrd="2" presId="urn:microsoft.com/office/officeart/2005/8/layout/chevron1"/>
    <dgm:cxn modelId="{E337D8BF-F418-40EF-B870-0BBB97D8F60B}" type="presOf" srcId="{67231302-18DE-4047-B19C-633A6C5CDF37}" destId="{3E40D7E2-FA7F-4184-A8AE-C0E2C9BAB525}" srcOrd="0" destOrd="0" presId="urn:microsoft.com/office/officeart/2005/8/layout/chevron1"/>
    <dgm:cxn modelId="{EA4BB7CF-B179-4A05-8CB1-D656F1202471}" srcId="{23F28357-F232-4363-93F7-0DFEB708311C}" destId="{005A52BB-1D9C-42DB-8434-7585A77BA005}" srcOrd="1" destOrd="0" parTransId="{A381BA69-F34E-4993-A58E-496786C0F8BD}" sibTransId="{FDB874EA-8A39-42D0-81DC-06EFEC731D8D}"/>
    <dgm:cxn modelId="{079943D8-3A2F-4777-80FF-39DFDAB14851}" type="presOf" srcId="{A3EC9D90-CE22-418E-8179-800DB1644C3C}" destId="{15D735D7-0C1E-4179-99A3-BAD9472BC8E1}" srcOrd="0" destOrd="0" presId="urn:microsoft.com/office/officeart/2005/8/layout/chevron1"/>
    <dgm:cxn modelId="{383143DC-27F2-4CEB-A528-E96BEA778ED3}" type="presOf" srcId="{1F2DB62B-F235-4D7C-94DF-865B3BA139E6}" destId="{81E234C4-75FA-48E3-BBE4-D218DBFC17AF}" srcOrd="0" destOrd="0" presId="urn:microsoft.com/office/officeart/2005/8/layout/chevron1"/>
    <dgm:cxn modelId="{D87210E3-59C5-48D7-8FFF-8BE27FA9B9FA}" srcId="{67231302-18DE-4047-B19C-633A6C5CDF37}" destId="{E0995DC8-EFB4-402F-AD6D-8C2D82F90029}" srcOrd="2" destOrd="0" parTransId="{98D55D6E-7B72-433E-84D7-053CA7E06575}" sibTransId="{D0535EDA-BE09-46F6-B17B-0973C4ABBC7B}"/>
    <dgm:cxn modelId="{D5013CE7-3EDC-43CE-A0A5-E7ED3CB4D643}" type="presOf" srcId="{7B3A7EF7-748A-49ED-AFB0-8B402F78FF54}" destId="{0BCDC305-F5A3-4AA1-AE28-58CD02506A4D}" srcOrd="0" destOrd="0" presId="urn:microsoft.com/office/officeart/2005/8/layout/chevron1"/>
    <dgm:cxn modelId="{0D220DE9-32D2-430B-BC85-36DC549F35F5}" srcId="{67231302-18DE-4047-B19C-633A6C5CDF37}" destId="{26B07C12-ED50-425F-BFA8-53DD6772B1EE}" srcOrd="1" destOrd="0" parTransId="{5C55A267-2171-4CB3-83BD-E241151B79F0}" sibTransId="{7424DB05-18E8-4B20-9024-6ADD418333D6}"/>
    <dgm:cxn modelId="{AE43C2F8-95D1-4B68-86AE-6EE4C6BC2644}" type="presOf" srcId="{26B07C12-ED50-425F-BFA8-53DD6772B1EE}" destId="{6492CD85-DB32-400B-9F96-5BEF1B8E6BAF}" srcOrd="0" destOrd="0" presId="urn:microsoft.com/office/officeart/2005/8/layout/chevron1"/>
    <dgm:cxn modelId="{149637FA-B71B-4B48-A5F0-387384BB711D}" srcId="{1F2DB62B-F235-4D7C-94DF-865B3BA139E6}" destId="{4AC00208-7478-4BA2-B126-0FB79A449413}" srcOrd="1" destOrd="0" parTransId="{3331519D-BBEE-43F7-B2A4-69215C7A35A7}" sibTransId="{887D2575-771A-4706-B442-C770CF0BA09A}"/>
    <dgm:cxn modelId="{2F056AFC-1D46-4C76-B91C-968BFED64B80}" type="presOf" srcId="{E0995DC8-EFB4-402F-AD6D-8C2D82F90029}" destId="{3D9B469D-73F1-47D7-A60A-3F29EF8F1C0B}" srcOrd="0" destOrd="0" presId="urn:microsoft.com/office/officeart/2005/8/layout/chevron1"/>
    <dgm:cxn modelId="{4DB9E868-3205-4257-B2C3-465F7799A15C}" type="presParOf" srcId="{3E40D7E2-FA7F-4184-A8AE-C0E2C9BAB525}" destId="{81DBA1C1-EA04-4EF7-B934-DFFCCAB1C2AA}" srcOrd="0" destOrd="0" presId="urn:microsoft.com/office/officeart/2005/8/layout/chevron1"/>
    <dgm:cxn modelId="{4DC2B38C-8302-40BC-B64D-1873912F4748}" type="presParOf" srcId="{81DBA1C1-EA04-4EF7-B934-DFFCCAB1C2AA}" destId="{81E234C4-75FA-48E3-BBE4-D218DBFC17AF}" srcOrd="0" destOrd="0" presId="urn:microsoft.com/office/officeart/2005/8/layout/chevron1"/>
    <dgm:cxn modelId="{B073CB41-7FD7-4A4A-B563-32AEB587572C}" type="presParOf" srcId="{81DBA1C1-EA04-4EF7-B934-DFFCCAB1C2AA}" destId="{CA612C82-8E37-43AF-95D4-43161E560523}" srcOrd="1" destOrd="0" presId="urn:microsoft.com/office/officeart/2005/8/layout/chevron1"/>
    <dgm:cxn modelId="{B7988824-C61D-4774-86A4-87EF2222A3BD}" type="presParOf" srcId="{3E40D7E2-FA7F-4184-A8AE-C0E2C9BAB525}" destId="{67DEBBF6-0293-4D6D-B750-57AD3C7EFED1}" srcOrd="1" destOrd="0" presId="urn:microsoft.com/office/officeart/2005/8/layout/chevron1"/>
    <dgm:cxn modelId="{671C3481-830A-4791-9DE0-65B211B9B17E}" type="presParOf" srcId="{3E40D7E2-FA7F-4184-A8AE-C0E2C9BAB525}" destId="{DD7F2246-D0B9-49A8-8032-16B1EBDA457D}" srcOrd="2" destOrd="0" presId="urn:microsoft.com/office/officeart/2005/8/layout/chevron1"/>
    <dgm:cxn modelId="{E7A3A5AD-050B-4A4B-A9BF-B32048F7CEDC}" type="presParOf" srcId="{DD7F2246-D0B9-49A8-8032-16B1EBDA457D}" destId="{6492CD85-DB32-400B-9F96-5BEF1B8E6BAF}" srcOrd="0" destOrd="0" presId="urn:microsoft.com/office/officeart/2005/8/layout/chevron1"/>
    <dgm:cxn modelId="{3D141553-1574-44B2-8EF7-DCE807333102}" type="presParOf" srcId="{DD7F2246-D0B9-49A8-8032-16B1EBDA457D}" destId="{189911F6-0791-42F0-A968-48BD779DAE95}" srcOrd="1" destOrd="0" presId="urn:microsoft.com/office/officeart/2005/8/layout/chevron1"/>
    <dgm:cxn modelId="{B2F5170D-4FF7-42DB-AE7A-AFFBD143D083}" type="presParOf" srcId="{3E40D7E2-FA7F-4184-A8AE-C0E2C9BAB525}" destId="{5B13D3E8-3AD7-4150-BD02-F5FC802E9B6D}" srcOrd="3" destOrd="0" presId="urn:microsoft.com/office/officeart/2005/8/layout/chevron1"/>
    <dgm:cxn modelId="{3CE545C6-28F4-482B-89F5-F6E144F3829A}" type="presParOf" srcId="{3E40D7E2-FA7F-4184-A8AE-C0E2C9BAB525}" destId="{D7506F6A-CCDD-47E9-BEB8-B087524FBDB9}" srcOrd="4" destOrd="0" presId="urn:microsoft.com/office/officeart/2005/8/layout/chevron1"/>
    <dgm:cxn modelId="{1BA91B64-6B1E-47C1-B0A2-0232C63CF13B}" type="presParOf" srcId="{D7506F6A-CCDD-47E9-BEB8-B087524FBDB9}" destId="{3D9B469D-73F1-47D7-A60A-3F29EF8F1C0B}" srcOrd="0" destOrd="0" presId="urn:microsoft.com/office/officeart/2005/8/layout/chevron1"/>
    <dgm:cxn modelId="{D45E3B40-4212-42E2-9B3F-5EEA6FD038AC}" type="presParOf" srcId="{D7506F6A-CCDD-47E9-BEB8-B087524FBDB9}" destId="{639E82E7-860A-43C1-866B-EF0FEFE45CD7}" srcOrd="1" destOrd="0" presId="urn:microsoft.com/office/officeart/2005/8/layout/chevron1"/>
    <dgm:cxn modelId="{A0AE00FA-A30D-401A-A619-19885210C219}" type="presParOf" srcId="{3E40D7E2-FA7F-4184-A8AE-C0E2C9BAB525}" destId="{9391A853-EC1A-416C-BA04-73DF2197AFB0}" srcOrd="5" destOrd="0" presId="urn:microsoft.com/office/officeart/2005/8/layout/chevron1"/>
    <dgm:cxn modelId="{24E5BDB5-0C9E-403A-815C-0FE19521835D}" type="presParOf" srcId="{3E40D7E2-FA7F-4184-A8AE-C0E2C9BAB525}" destId="{561B6222-DF53-4FD1-A685-0F219347259B}" srcOrd="6" destOrd="0" presId="urn:microsoft.com/office/officeart/2005/8/layout/chevron1"/>
    <dgm:cxn modelId="{AD31778E-0294-44FD-8B3E-E7144D151F73}" type="presParOf" srcId="{561B6222-DF53-4FD1-A685-0F219347259B}" destId="{6DC790AB-35E0-4363-8B5A-371F17FC6958}" srcOrd="0" destOrd="0" presId="urn:microsoft.com/office/officeart/2005/8/layout/chevron1"/>
    <dgm:cxn modelId="{8A4B5D42-8D67-4B4C-8892-4386C76C9D18}" type="presParOf" srcId="{561B6222-DF53-4FD1-A685-0F219347259B}" destId="{0BCDC305-F5A3-4AA1-AE28-58CD02506A4D}" srcOrd="1" destOrd="0" presId="urn:microsoft.com/office/officeart/2005/8/layout/chevron1"/>
    <dgm:cxn modelId="{2E7D393B-7B3D-4211-A53C-21CFD1C408D9}" type="presParOf" srcId="{3E40D7E2-FA7F-4184-A8AE-C0E2C9BAB525}" destId="{F113329A-3620-4B74-9DB1-0994E8B2CC5A}" srcOrd="7" destOrd="0" presId="urn:microsoft.com/office/officeart/2005/8/layout/chevron1"/>
    <dgm:cxn modelId="{0C7A9C4D-C2E3-4760-A90B-67229B56EF4F}" type="presParOf" srcId="{3E40D7E2-FA7F-4184-A8AE-C0E2C9BAB525}" destId="{9F535D34-17A0-4502-A902-1F504CB7803E}" srcOrd="8" destOrd="0" presId="urn:microsoft.com/office/officeart/2005/8/layout/chevron1"/>
    <dgm:cxn modelId="{32944B92-6B77-4276-83B9-365FFB48FE16}" type="presParOf" srcId="{9F535D34-17A0-4502-A902-1F504CB7803E}" destId="{15D735D7-0C1E-4179-99A3-BAD9472BC8E1}" srcOrd="0" destOrd="0" presId="urn:microsoft.com/office/officeart/2005/8/layout/chevron1"/>
    <dgm:cxn modelId="{CCB84945-BC0F-4C13-AF29-6DB1E9AC99DB}" type="presParOf" srcId="{9F535D34-17A0-4502-A902-1F504CB7803E}" destId="{C6E20149-4A3B-43CA-836A-A261F779F133}"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E243A8-9035-4A0B-B092-B51672FB9F55}">
      <dsp:nvSpPr>
        <dsp:cNvPr id="0" name=""/>
        <dsp:cNvSpPr/>
      </dsp:nvSpPr>
      <dsp:spPr>
        <a:xfrm>
          <a:off x="2426" y="585506"/>
          <a:ext cx="1924666" cy="2694533"/>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0055" tIns="330200" rIns="150055" bIns="330200" numCol="1" spcCol="1270" anchor="t" anchorCtr="0">
          <a:noAutofit/>
        </a:bodyPr>
        <a:lstStyle/>
        <a:p>
          <a:pPr marL="0" lvl="0" indent="0" algn="l" defTabSz="622300">
            <a:lnSpc>
              <a:spcPct val="90000"/>
            </a:lnSpc>
            <a:spcBef>
              <a:spcPct val="0"/>
            </a:spcBef>
            <a:spcAft>
              <a:spcPct val="35000"/>
            </a:spcAft>
            <a:buNone/>
          </a:pPr>
          <a:r>
            <a:rPr lang="en-US" sz="1400" kern="1200" dirty="0"/>
            <a:t>Que </a:t>
          </a:r>
          <a:r>
            <a:rPr lang="en-US" sz="1400" kern="1200" dirty="0" err="1"/>
            <a:t>es</a:t>
          </a:r>
          <a:r>
            <a:rPr lang="en-US" sz="1400" kern="1200" dirty="0"/>
            <a:t> Big Data?</a:t>
          </a:r>
        </a:p>
      </dsp:txBody>
      <dsp:txXfrm>
        <a:off x="2426" y="1609429"/>
        <a:ext cx="1924666" cy="1616720"/>
      </dsp:txXfrm>
    </dsp:sp>
    <dsp:sp modelId="{2F8AD0CB-34C8-490C-9E92-1AB1AA645BC6}">
      <dsp:nvSpPr>
        <dsp:cNvPr id="0" name=""/>
        <dsp:cNvSpPr/>
      </dsp:nvSpPr>
      <dsp:spPr>
        <a:xfrm>
          <a:off x="560579" y="854960"/>
          <a:ext cx="808360" cy="808360"/>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023" tIns="12700" rIns="63023" bIns="12700" numCol="1" spcCol="1270" anchor="ctr" anchorCtr="0">
          <a:noAutofit/>
        </a:bodyPr>
        <a:lstStyle/>
        <a:p>
          <a:pPr marL="0" lvl="0" indent="0" algn="ctr" defTabSz="1778000">
            <a:lnSpc>
              <a:spcPct val="90000"/>
            </a:lnSpc>
            <a:spcBef>
              <a:spcPct val="0"/>
            </a:spcBef>
            <a:spcAft>
              <a:spcPct val="35000"/>
            </a:spcAft>
            <a:buNone/>
          </a:pPr>
          <a:r>
            <a:rPr lang="en-US" sz="4000" kern="1200" dirty="0"/>
            <a:t>1</a:t>
          </a:r>
        </a:p>
      </dsp:txBody>
      <dsp:txXfrm>
        <a:off x="678961" y="973342"/>
        <a:ext cx="571596" cy="571596"/>
      </dsp:txXfrm>
    </dsp:sp>
    <dsp:sp modelId="{0FA01D14-3856-462F-A537-EFAD09614847}">
      <dsp:nvSpPr>
        <dsp:cNvPr id="0" name=""/>
        <dsp:cNvSpPr/>
      </dsp:nvSpPr>
      <dsp:spPr>
        <a:xfrm>
          <a:off x="2426" y="3279968"/>
          <a:ext cx="1924666" cy="72"/>
        </a:xfrm>
        <a:prstGeom prst="rect">
          <a:avLst/>
        </a:prstGeom>
        <a:solidFill>
          <a:schemeClr val="accent4">
            <a:hueOff val="-637824"/>
            <a:satOff val="3843"/>
            <a:lumOff val="308"/>
            <a:alphaOff val="0"/>
          </a:schemeClr>
        </a:solidFill>
        <a:ln w="12700" cap="flat" cmpd="sng" algn="ctr">
          <a:solidFill>
            <a:schemeClr val="accent4">
              <a:hueOff val="-637824"/>
              <a:satOff val="3843"/>
              <a:lumOff val="30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EFD28DD-BFE3-476F-9BF3-1002E592A77D}">
      <dsp:nvSpPr>
        <dsp:cNvPr id="0" name=""/>
        <dsp:cNvSpPr/>
      </dsp:nvSpPr>
      <dsp:spPr>
        <a:xfrm>
          <a:off x="2119559" y="585506"/>
          <a:ext cx="1924666" cy="2694533"/>
        </a:xfrm>
        <a:prstGeom prst="rect">
          <a:avLst/>
        </a:prstGeom>
        <a:solidFill>
          <a:schemeClr val="accent4">
            <a:tint val="40000"/>
            <a:alpha val="90000"/>
            <a:hueOff val="-1315237"/>
            <a:satOff val="7386"/>
            <a:lumOff val="469"/>
            <a:alphaOff val="0"/>
          </a:schemeClr>
        </a:solidFill>
        <a:ln w="12700" cap="flat" cmpd="sng" algn="ctr">
          <a:solidFill>
            <a:schemeClr val="accent4">
              <a:tint val="40000"/>
              <a:alpha val="90000"/>
              <a:hueOff val="-1315237"/>
              <a:satOff val="7386"/>
              <a:lumOff val="46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0055" tIns="330200" rIns="150055" bIns="330200" numCol="1" spcCol="1270" anchor="t" anchorCtr="0">
          <a:noAutofit/>
        </a:bodyPr>
        <a:lstStyle/>
        <a:p>
          <a:pPr marL="0" lvl="0" indent="0" algn="l" defTabSz="622300">
            <a:lnSpc>
              <a:spcPct val="90000"/>
            </a:lnSpc>
            <a:spcBef>
              <a:spcPct val="0"/>
            </a:spcBef>
            <a:spcAft>
              <a:spcPct val="35000"/>
            </a:spcAft>
            <a:buNone/>
          </a:pPr>
          <a:r>
            <a:rPr lang="en-US" sz="1400" kern="1200" dirty="0" err="1"/>
            <a:t>Cuando</a:t>
          </a:r>
          <a:r>
            <a:rPr lang="en-US" sz="1400" kern="1200" dirty="0"/>
            <a:t> hay big data?</a:t>
          </a:r>
        </a:p>
        <a:p>
          <a:pPr marL="57150" lvl="1" indent="-57150" algn="l" defTabSz="488950">
            <a:lnSpc>
              <a:spcPct val="90000"/>
            </a:lnSpc>
            <a:spcBef>
              <a:spcPct val="0"/>
            </a:spcBef>
            <a:spcAft>
              <a:spcPct val="15000"/>
            </a:spcAft>
            <a:buChar char="•"/>
          </a:pPr>
          <a:r>
            <a:rPr lang="en-US" sz="1100" kern="1200" dirty="0"/>
            <a:t>3 V’s</a:t>
          </a:r>
        </a:p>
      </dsp:txBody>
      <dsp:txXfrm>
        <a:off x="2119559" y="1609429"/>
        <a:ext cx="1924666" cy="1616720"/>
      </dsp:txXfrm>
    </dsp:sp>
    <dsp:sp modelId="{BC9976A1-3633-45B4-84F0-EB5A4F378413}">
      <dsp:nvSpPr>
        <dsp:cNvPr id="0" name=""/>
        <dsp:cNvSpPr/>
      </dsp:nvSpPr>
      <dsp:spPr>
        <a:xfrm>
          <a:off x="2677713" y="854960"/>
          <a:ext cx="808360" cy="808360"/>
        </a:xfrm>
        <a:prstGeom prst="ellipse">
          <a:avLst/>
        </a:prstGeom>
        <a:solidFill>
          <a:schemeClr val="accent4">
            <a:hueOff val="-1275649"/>
            <a:satOff val="7685"/>
            <a:lumOff val="616"/>
            <a:alphaOff val="0"/>
          </a:schemeClr>
        </a:solidFill>
        <a:ln w="12700" cap="flat" cmpd="sng" algn="ctr">
          <a:solidFill>
            <a:schemeClr val="accent4">
              <a:hueOff val="-1275649"/>
              <a:satOff val="7685"/>
              <a:lumOff val="61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023" tIns="12700" rIns="63023" bIns="12700" numCol="1" spcCol="1270" anchor="ctr" anchorCtr="0">
          <a:noAutofit/>
        </a:bodyPr>
        <a:lstStyle/>
        <a:p>
          <a:pPr marL="0" lvl="0" indent="0" algn="ctr" defTabSz="1778000">
            <a:lnSpc>
              <a:spcPct val="90000"/>
            </a:lnSpc>
            <a:spcBef>
              <a:spcPct val="0"/>
            </a:spcBef>
            <a:spcAft>
              <a:spcPct val="35000"/>
            </a:spcAft>
            <a:buNone/>
          </a:pPr>
          <a:r>
            <a:rPr lang="en-US" sz="4000" kern="1200" dirty="0"/>
            <a:t>2</a:t>
          </a:r>
        </a:p>
      </dsp:txBody>
      <dsp:txXfrm>
        <a:off x="2796095" y="973342"/>
        <a:ext cx="571596" cy="571596"/>
      </dsp:txXfrm>
    </dsp:sp>
    <dsp:sp modelId="{77B29B91-6489-422F-A421-44453549C00C}">
      <dsp:nvSpPr>
        <dsp:cNvPr id="0" name=""/>
        <dsp:cNvSpPr/>
      </dsp:nvSpPr>
      <dsp:spPr>
        <a:xfrm>
          <a:off x="2119559" y="3279968"/>
          <a:ext cx="1924666" cy="72"/>
        </a:xfrm>
        <a:prstGeom prst="rect">
          <a:avLst/>
        </a:prstGeom>
        <a:solidFill>
          <a:schemeClr val="accent4">
            <a:hueOff val="-1913473"/>
            <a:satOff val="11528"/>
            <a:lumOff val="924"/>
            <a:alphaOff val="0"/>
          </a:schemeClr>
        </a:solidFill>
        <a:ln w="12700" cap="flat" cmpd="sng" algn="ctr">
          <a:solidFill>
            <a:schemeClr val="accent4">
              <a:hueOff val="-1913473"/>
              <a:satOff val="11528"/>
              <a:lumOff val="92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0BC2F64-774D-4A20-B684-267CEA289161}">
      <dsp:nvSpPr>
        <dsp:cNvPr id="0" name=""/>
        <dsp:cNvSpPr/>
      </dsp:nvSpPr>
      <dsp:spPr>
        <a:xfrm>
          <a:off x="4236693" y="585506"/>
          <a:ext cx="1924666" cy="2694533"/>
        </a:xfrm>
        <a:prstGeom prst="rect">
          <a:avLst/>
        </a:prstGeom>
        <a:solidFill>
          <a:schemeClr val="accent4">
            <a:tint val="40000"/>
            <a:alpha val="90000"/>
            <a:hueOff val="-2630473"/>
            <a:satOff val="14771"/>
            <a:lumOff val="939"/>
            <a:alphaOff val="0"/>
          </a:schemeClr>
        </a:solidFill>
        <a:ln w="12700" cap="flat" cmpd="sng" algn="ctr">
          <a:solidFill>
            <a:schemeClr val="accent4">
              <a:tint val="40000"/>
              <a:alpha val="90000"/>
              <a:hueOff val="-2630473"/>
              <a:satOff val="14771"/>
              <a:lumOff val="93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0055" tIns="330200" rIns="150055" bIns="330200" numCol="1" spcCol="1270" anchor="t" anchorCtr="0">
          <a:noAutofit/>
        </a:bodyPr>
        <a:lstStyle/>
        <a:p>
          <a:pPr marL="0" lvl="0" indent="0" algn="l" defTabSz="622300">
            <a:lnSpc>
              <a:spcPct val="90000"/>
            </a:lnSpc>
            <a:spcBef>
              <a:spcPct val="0"/>
            </a:spcBef>
            <a:spcAft>
              <a:spcPct val="35000"/>
            </a:spcAft>
            <a:buNone/>
          </a:pPr>
          <a:r>
            <a:rPr lang="en-US" sz="1400" kern="1200" dirty="0"/>
            <a:t>Bases de </a:t>
          </a:r>
          <a:r>
            <a:rPr lang="en-US" sz="1400" kern="1200" dirty="0" err="1"/>
            <a:t>Datos</a:t>
          </a:r>
          <a:r>
            <a:rPr lang="en-US" sz="1400" kern="1200" dirty="0"/>
            <a:t> NoSQL</a:t>
          </a:r>
        </a:p>
        <a:p>
          <a:pPr marL="57150" lvl="1" indent="-57150" algn="l" defTabSz="488950">
            <a:lnSpc>
              <a:spcPct val="90000"/>
            </a:lnSpc>
            <a:spcBef>
              <a:spcPct val="0"/>
            </a:spcBef>
            <a:spcAft>
              <a:spcPct val="15000"/>
            </a:spcAft>
            <a:buChar char="•"/>
          </a:pPr>
          <a:r>
            <a:rPr lang="en-US" sz="1100" kern="1200" dirty="0" err="1"/>
            <a:t>Categorias</a:t>
          </a:r>
          <a:r>
            <a:rPr lang="en-US" sz="1100" kern="1200" dirty="0"/>
            <a:t> y </a:t>
          </a:r>
          <a:r>
            <a:rPr lang="en-US" sz="1100" kern="1200" dirty="0" err="1"/>
            <a:t>ejemplos</a:t>
          </a:r>
          <a:endParaRPr lang="en-US" sz="1100" kern="1200" dirty="0"/>
        </a:p>
        <a:p>
          <a:pPr marL="57150" lvl="1" indent="-57150" algn="l" defTabSz="488950">
            <a:lnSpc>
              <a:spcPct val="90000"/>
            </a:lnSpc>
            <a:spcBef>
              <a:spcPct val="0"/>
            </a:spcBef>
            <a:spcAft>
              <a:spcPct val="15000"/>
            </a:spcAft>
            <a:buChar char="•"/>
          </a:pPr>
          <a:r>
            <a:rPr lang="en-US" sz="1100" kern="1200" dirty="0" err="1"/>
            <a:t>Diferencias</a:t>
          </a:r>
          <a:r>
            <a:rPr lang="en-US" sz="1100" kern="1200" dirty="0"/>
            <a:t> con RDBMS</a:t>
          </a:r>
        </a:p>
      </dsp:txBody>
      <dsp:txXfrm>
        <a:off x="4236693" y="1609429"/>
        <a:ext cx="1924666" cy="1616720"/>
      </dsp:txXfrm>
    </dsp:sp>
    <dsp:sp modelId="{43BBD897-3069-4815-ABDC-E8E2BFDE8986}">
      <dsp:nvSpPr>
        <dsp:cNvPr id="0" name=""/>
        <dsp:cNvSpPr/>
      </dsp:nvSpPr>
      <dsp:spPr>
        <a:xfrm>
          <a:off x="4794846" y="854960"/>
          <a:ext cx="808360" cy="808360"/>
        </a:xfrm>
        <a:prstGeom prst="ellipse">
          <a:avLst/>
        </a:prstGeom>
        <a:solidFill>
          <a:schemeClr val="accent4">
            <a:hueOff val="-2551297"/>
            <a:satOff val="15371"/>
            <a:lumOff val="1232"/>
            <a:alphaOff val="0"/>
          </a:schemeClr>
        </a:solidFill>
        <a:ln w="12700" cap="flat" cmpd="sng" algn="ctr">
          <a:solidFill>
            <a:schemeClr val="accent4">
              <a:hueOff val="-2551297"/>
              <a:satOff val="15371"/>
              <a:lumOff val="123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023" tIns="12700" rIns="63023" bIns="12700" numCol="1" spcCol="1270" anchor="ctr" anchorCtr="0">
          <a:noAutofit/>
        </a:bodyPr>
        <a:lstStyle/>
        <a:p>
          <a:pPr marL="0" lvl="0" indent="0" algn="ctr" defTabSz="1778000">
            <a:lnSpc>
              <a:spcPct val="90000"/>
            </a:lnSpc>
            <a:spcBef>
              <a:spcPct val="0"/>
            </a:spcBef>
            <a:spcAft>
              <a:spcPct val="35000"/>
            </a:spcAft>
            <a:buNone/>
          </a:pPr>
          <a:r>
            <a:rPr lang="en-US" sz="4000" kern="1200" dirty="0"/>
            <a:t>3</a:t>
          </a:r>
        </a:p>
      </dsp:txBody>
      <dsp:txXfrm>
        <a:off x="4913228" y="973342"/>
        <a:ext cx="571596" cy="571596"/>
      </dsp:txXfrm>
    </dsp:sp>
    <dsp:sp modelId="{21C7BC54-1E2D-4E10-A90B-BA0766E70B48}">
      <dsp:nvSpPr>
        <dsp:cNvPr id="0" name=""/>
        <dsp:cNvSpPr/>
      </dsp:nvSpPr>
      <dsp:spPr>
        <a:xfrm>
          <a:off x="4236693" y="3279968"/>
          <a:ext cx="1924666" cy="72"/>
        </a:xfrm>
        <a:prstGeom prst="rect">
          <a:avLst/>
        </a:prstGeom>
        <a:solidFill>
          <a:schemeClr val="accent4">
            <a:hueOff val="-3189121"/>
            <a:satOff val="19214"/>
            <a:lumOff val="1540"/>
            <a:alphaOff val="0"/>
          </a:schemeClr>
        </a:solidFill>
        <a:ln w="12700" cap="flat" cmpd="sng" algn="ctr">
          <a:solidFill>
            <a:schemeClr val="accent4">
              <a:hueOff val="-3189121"/>
              <a:satOff val="19214"/>
              <a:lumOff val="154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EE70A71-8EA7-476E-AF14-6E548A880AAF}">
      <dsp:nvSpPr>
        <dsp:cNvPr id="0" name=""/>
        <dsp:cNvSpPr/>
      </dsp:nvSpPr>
      <dsp:spPr>
        <a:xfrm>
          <a:off x="6353826" y="585506"/>
          <a:ext cx="1924666" cy="2694533"/>
        </a:xfrm>
        <a:prstGeom prst="rect">
          <a:avLst/>
        </a:prstGeom>
        <a:solidFill>
          <a:schemeClr val="accent4">
            <a:tint val="40000"/>
            <a:alpha val="90000"/>
            <a:hueOff val="-3945710"/>
            <a:satOff val="22157"/>
            <a:lumOff val="1408"/>
            <a:alphaOff val="0"/>
          </a:schemeClr>
        </a:solidFill>
        <a:ln w="12700" cap="flat" cmpd="sng" algn="ctr">
          <a:solidFill>
            <a:schemeClr val="accent4">
              <a:tint val="40000"/>
              <a:alpha val="90000"/>
              <a:hueOff val="-3945710"/>
              <a:satOff val="22157"/>
              <a:lumOff val="140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0055" tIns="330200" rIns="150055" bIns="330200" numCol="1" spcCol="1270" anchor="t" anchorCtr="0">
          <a:noAutofit/>
        </a:bodyPr>
        <a:lstStyle/>
        <a:p>
          <a:pPr marL="0" lvl="0" indent="0" algn="l" defTabSz="622300">
            <a:lnSpc>
              <a:spcPct val="90000"/>
            </a:lnSpc>
            <a:spcBef>
              <a:spcPct val="0"/>
            </a:spcBef>
            <a:spcAft>
              <a:spcPct val="35000"/>
            </a:spcAft>
            <a:buNone/>
          </a:pPr>
          <a:r>
            <a:rPr lang="en-US" sz="1400" kern="1200" dirty="0" err="1"/>
            <a:t>Teorema</a:t>
          </a:r>
          <a:r>
            <a:rPr lang="en-US" sz="1400" kern="1200" dirty="0"/>
            <a:t> CAP</a:t>
          </a:r>
        </a:p>
      </dsp:txBody>
      <dsp:txXfrm>
        <a:off x="6353826" y="1609429"/>
        <a:ext cx="1924666" cy="1616720"/>
      </dsp:txXfrm>
    </dsp:sp>
    <dsp:sp modelId="{49730814-A04F-4A77-9656-268B790B57C9}">
      <dsp:nvSpPr>
        <dsp:cNvPr id="0" name=""/>
        <dsp:cNvSpPr/>
      </dsp:nvSpPr>
      <dsp:spPr>
        <a:xfrm>
          <a:off x="6911980" y="854960"/>
          <a:ext cx="808360" cy="808360"/>
        </a:xfrm>
        <a:prstGeom prst="ellipse">
          <a:avLst/>
        </a:prstGeom>
        <a:solidFill>
          <a:schemeClr val="accent4">
            <a:hueOff val="-3826945"/>
            <a:satOff val="23056"/>
            <a:lumOff val="1848"/>
            <a:alphaOff val="0"/>
          </a:schemeClr>
        </a:solidFill>
        <a:ln w="12700" cap="flat" cmpd="sng" algn="ctr">
          <a:solidFill>
            <a:schemeClr val="accent4">
              <a:hueOff val="-3826945"/>
              <a:satOff val="23056"/>
              <a:lumOff val="184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023" tIns="12700" rIns="63023" bIns="12700" numCol="1" spcCol="1270" anchor="ctr" anchorCtr="0">
          <a:noAutofit/>
        </a:bodyPr>
        <a:lstStyle/>
        <a:p>
          <a:pPr marL="0" lvl="0" indent="0" algn="ctr" defTabSz="1778000">
            <a:lnSpc>
              <a:spcPct val="90000"/>
            </a:lnSpc>
            <a:spcBef>
              <a:spcPct val="0"/>
            </a:spcBef>
            <a:spcAft>
              <a:spcPct val="35000"/>
            </a:spcAft>
            <a:buNone/>
          </a:pPr>
          <a:r>
            <a:rPr lang="en-US" sz="4000" kern="1200" dirty="0"/>
            <a:t>4</a:t>
          </a:r>
        </a:p>
      </dsp:txBody>
      <dsp:txXfrm>
        <a:off x="7030362" y="973342"/>
        <a:ext cx="571596" cy="571596"/>
      </dsp:txXfrm>
    </dsp:sp>
    <dsp:sp modelId="{444F5CBF-A516-431C-9400-3AD361138999}">
      <dsp:nvSpPr>
        <dsp:cNvPr id="0" name=""/>
        <dsp:cNvSpPr/>
      </dsp:nvSpPr>
      <dsp:spPr>
        <a:xfrm>
          <a:off x="6353826" y="3279968"/>
          <a:ext cx="1924666" cy="72"/>
        </a:xfrm>
        <a:prstGeom prst="rect">
          <a:avLst/>
        </a:prstGeom>
        <a:solidFill>
          <a:schemeClr val="accent4">
            <a:hueOff val="-4464770"/>
            <a:satOff val="26899"/>
            <a:lumOff val="2156"/>
            <a:alphaOff val="0"/>
          </a:schemeClr>
        </a:solidFill>
        <a:ln w="127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3F7E0D-FD4A-4338-B210-4AD3F73EBC2F}">
      <dsp:nvSpPr>
        <dsp:cNvPr id="0" name=""/>
        <dsp:cNvSpPr/>
      </dsp:nvSpPr>
      <dsp:spPr>
        <a:xfrm>
          <a:off x="-4127645" y="-633458"/>
          <a:ext cx="4918421" cy="4918421"/>
        </a:xfrm>
        <a:prstGeom prst="blockArc">
          <a:avLst>
            <a:gd name="adj1" fmla="val 18900000"/>
            <a:gd name="adj2" fmla="val 2700000"/>
            <a:gd name="adj3" fmla="val 439"/>
          </a:avLst>
        </a:prstGeom>
        <a:noFill/>
        <a:ln w="127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2149D4-A0F9-4B5F-94A4-8F25E9DB438F}">
      <dsp:nvSpPr>
        <dsp:cNvPr id="0" name=""/>
        <dsp:cNvSpPr/>
      </dsp:nvSpPr>
      <dsp:spPr>
        <a:xfrm>
          <a:off x="295665" y="192288"/>
          <a:ext cx="5003179" cy="38443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5142"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a:t>Que es / Casos de uso</a:t>
          </a:r>
        </a:p>
      </dsp:txBody>
      <dsp:txXfrm>
        <a:off x="295665" y="192288"/>
        <a:ext cx="5003179" cy="384430"/>
      </dsp:txXfrm>
    </dsp:sp>
    <dsp:sp modelId="{785719D3-2936-4A48-A647-82CE3CFF1935}">
      <dsp:nvSpPr>
        <dsp:cNvPr id="0" name=""/>
        <dsp:cNvSpPr/>
      </dsp:nvSpPr>
      <dsp:spPr>
        <a:xfrm>
          <a:off x="55396" y="144234"/>
          <a:ext cx="480537" cy="480537"/>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B604D2F-7257-4F43-8CFB-01781092F2E2}">
      <dsp:nvSpPr>
        <dsp:cNvPr id="0" name=""/>
        <dsp:cNvSpPr/>
      </dsp:nvSpPr>
      <dsp:spPr>
        <a:xfrm>
          <a:off x="611885" y="768860"/>
          <a:ext cx="4686958" cy="38443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5142"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a:t>Caracteristicas</a:t>
          </a:r>
        </a:p>
      </dsp:txBody>
      <dsp:txXfrm>
        <a:off x="611885" y="768860"/>
        <a:ext cx="4686958" cy="384430"/>
      </dsp:txXfrm>
    </dsp:sp>
    <dsp:sp modelId="{796D4824-D74E-43EE-98FF-EE8776F17F04}">
      <dsp:nvSpPr>
        <dsp:cNvPr id="0" name=""/>
        <dsp:cNvSpPr/>
      </dsp:nvSpPr>
      <dsp:spPr>
        <a:xfrm>
          <a:off x="371616" y="720806"/>
          <a:ext cx="480537" cy="480537"/>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D030E76-390D-49B0-B7F3-9743CB5C759E}">
      <dsp:nvSpPr>
        <dsp:cNvPr id="0" name=""/>
        <dsp:cNvSpPr/>
      </dsp:nvSpPr>
      <dsp:spPr>
        <a:xfrm>
          <a:off x="756484" y="1345433"/>
          <a:ext cx="4542359" cy="38443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5142"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a:t>Componentes</a:t>
          </a:r>
        </a:p>
      </dsp:txBody>
      <dsp:txXfrm>
        <a:off x="756484" y="1345433"/>
        <a:ext cx="4542359" cy="384430"/>
      </dsp:txXfrm>
    </dsp:sp>
    <dsp:sp modelId="{DBFEA0AA-F4C9-4332-BF72-5950A1B0E313}">
      <dsp:nvSpPr>
        <dsp:cNvPr id="0" name=""/>
        <dsp:cNvSpPr/>
      </dsp:nvSpPr>
      <dsp:spPr>
        <a:xfrm>
          <a:off x="516216" y="1297379"/>
          <a:ext cx="480537" cy="480537"/>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450B459-505E-412B-A6A7-A54EAA3F1661}">
      <dsp:nvSpPr>
        <dsp:cNvPr id="0" name=""/>
        <dsp:cNvSpPr/>
      </dsp:nvSpPr>
      <dsp:spPr>
        <a:xfrm>
          <a:off x="756484" y="1921640"/>
          <a:ext cx="4542359" cy="38443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5142"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a:t>Diferencias Hadoop 1 vs Hadoop 2</a:t>
          </a:r>
        </a:p>
      </dsp:txBody>
      <dsp:txXfrm>
        <a:off x="756484" y="1921640"/>
        <a:ext cx="4542359" cy="384430"/>
      </dsp:txXfrm>
    </dsp:sp>
    <dsp:sp modelId="{B2C315D8-6D42-4F32-BFC0-76FE94F8E7C5}">
      <dsp:nvSpPr>
        <dsp:cNvPr id="0" name=""/>
        <dsp:cNvSpPr/>
      </dsp:nvSpPr>
      <dsp:spPr>
        <a:xfrm>
          <a:off x="516216" y="1873586"/>
          <a:ext cx="480537" cy="480537"/>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96353D1-1FD9-4E57-B49E-8CB25FAD3A39}">
      <dsp:nvSpPr>
        <dsp:cNvPr id="0" name=""/>
        <dsp:cNvSpPr/>
      </dsp:nvSpPr>
      <dsp:spPr>
        <a:xfrm>
          <a:off x="611885" y="2498212"/>
          <a:ext cx="4686958" cy="38443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5142"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a:t>Cuando no usar Hadoop</a:t>
          </a:r>
        </a:p>
      </dsp:txBody>
      <dsp:txXfrm>
        <a:off x="611885" y="2498212"/>
        <a:ext cx="4686958" cy="384430"/>
      </dsp:txXfrm>
    </dsp:sp>
    <dsp:sp modelId="{9BA96722-4412-4FBF-AEC8-7B4354677425}">
      <dsp:nvSpPr>
        <dsp:cNvPr id="0" name=""/>
        <dsp:cNvSpPr/>
      </dsp:nvSpPr>
      <dsp:spPr>
        <a:xfrm>
          <a:off x="371616" y="2450159"/>
          <a:ext cx="480537" cy="480537"/>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254CF1C-25DB-4265-8A1A-8450F054E5A7}">
      <dsp:nvSpPr>
        <dsp:cNvPr id="0" name=""/>
        <dsp:cNvSpPr/>
      </dsp:nvSpPr>
      <dsp:spPr>
        <a:xfrm>
          <a:off x="295665" y="3074785"/>
          <a:ext cx="5003179" cy="38443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5142"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a:t>Landscape</a:t>
          </a:r>
        </a:p>
      </dsp:txBody>
      <dsp:txXfrm>
        <a:off x="295665" y="3074785"/>
        <a:ext cx="5003179" cy="384430"/>
      </dsp:txXfrm>
    </dsp:sp>
    <dsp:sp modelId="{DBE6401F-6B87-493D-B82E-91C3E85D7515}">
      <dsp:nvSpPr>
        <dsp:cNvPr id="0" name=""/>
        <dsp:cNvSpPr/>
      </dsp:nvSpPr>
      <dsp:spPr>
        <a:xfrm>
          <a:off x="55396" y="3026731"/>
          <a:ext cx="480537" cy="480537"/>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77DF31-5039-4116-9421-42715623559C}">
      <dsp:nvSpPr>
        <dsp:cNvPr id="0" name=""/>
        <dsp:cNvSpPr/>
      </dsp:nvSpPr>
      <dsp:spPr>
        <a:xfrm>
          <a:off x="7819452" y="617172"/>
          <a:ext cx="1777680" cy="1777971"/>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66AA2E7-F78C-4FCA-9D6C-AC87F113B2E2}">
      <dsp:nvSpPr>
        <dsp:cNvPr id="0" name=""/>
        <dsp:cNvSpPr/>
      </dsp:nvSpPr>
      <dsp:spPr>
        <a:xfrm>
          <a:off x="7878108" y="676448"/>
          <a:ext cx="1659420" cy="1659419"/>
        </a:xfrm>
        <a:prstGeom prst="ellipse">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a:t>Proceso</a:t>
          </a:r>
          <a:endParaRPr lang="en-US" sz="1500" kern="1200" dirty="0"/>
        </a:p>
      </dsp:txBody>
      <dsp:txXfrm>
        <a:off x="8115574" y="913552"/>
        <a:ext cx="1185435" cy="1185210"/>
      </dsp:txXfrm>
    </dsp:sp>
    <dsp:sp modelId="{8C686B64-C497-4731-9E11-5CE35CE6CC93}">
      <dsp:nvSpPr>
        <dsp:cNvPr id="0" name=""/>
        <dsp:cNvSpPr/>
      </dsp:nvSpPr>
      <dsp:spPr>
        <a:xfrm>
          <a:off x="7878108" y="2427901"/>
          <a:ext cx="1659420" cy="9746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Write data</a:t>
          </a:r>
        </a:p>
        <a:p>
          <a:pPr marL="114300" lvl="1" indent="-114300" algn="l" defTabSz="533400">
            <a:lnSpc>
              <a:spcPct val="90000"/>
            </a:lnSpc>
            <a:spcBef>
              <a:spcPct val="0"/>
            </a:spcBef>
            <a:spcAft>
              <a:spcPct val="15000"/>
            </a:spcAft>
            <a:buChar char="•"/>
          </a:pPr>
          <a:r>
            <a:rPr lang="en-US" sz="1200" kern="1200" dirty="0"/>
            <a:t>Read data</a:t>
          </a:r>
        </a:p>
      </dsp:txBody>
      <dsp:txXfrm>
        <a:off x="7878108" y="2427901"/>
        <a:ext cx="1659420" cy="974624"/>
      </dsp:txXfrm>
    </dsp:sp>
    <dsp:sp modelId="{A6ACB122-0B4F-4A8F-ACBB-B4D006253AC3}">
      <dsp:nvSpPr>
        <dsp:cNvPr id="0" name=""/>
        <dsp:cNvSpPr/>
      </dsp:nvSpPr>
      <dsp:spPr>
        <a:xfrm rot="2700000">
          <a:off x="5981325" y="617264"/>
          <a:ext cx="1777475" cy="1777475"/>
        </a:xfrm>
        <a:prstGeom prst="teardrop">
          <a:avLst>
            <a:gd name="adj" fmla="val 10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9361DC-FCBE-47D8-8A99-2C933DF3B92F}">
      <dsp:nvSpPr>
        <dsp:cNvPr id="0" name=""/>
        <dsp:cNvSpPr/>
      </dsp:nvSpPr>
      <dsp:spPr>
        <a:xfrm>
          <a:off x="6041771" y="676448"/>
          <a:ext cx="1659420" cy="1659419"/>
        </a:xfrm>
        <a:prstGeom prst="ellipse">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err="1"/>
            <a:t>Problemas</a:t>
          </a:r>
          <a:endParaRPr lang="en-US" sz="1500" kern="1200" dirty="0"/>
        </a:p>
      </dsp:txBody>
      <dsp:txXfrm>
        <a:off x="6278290" y="913552"/>
        <a:ext cx="1185435" cy="1185210"/>
      </dsp:txXfrm>
    </dsp:sp>
    <dsp:sp modelId="{C8F662D4-8302-4539-939D-BB339405ECE9}">
      <dsp:nvSpPr>
        <dsp:cNvPr id="0" name=""/>
        <dsp:cNvSpPr/>
      </dsp:nvSpPr>
      <dsp:spPr>
        <a:xfrm>
          <a:off x="6041771" y="2427901"/>
          <a:ext cx="1659420" cy="9746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SPOF </a:t>
          </a:r>
          <a:r>
            <a:rPr lang="en-US" sz="1200" kern="1200" dirty="0">
              <a:sym typeface="Wingdings" panose="05000000000000000000" pitchFamily="2" charset="2"/>
            </a:rPr>
            <a:t> </a:t>
          </a:r>
          <a:r>
            <a:rPr lang="en-US" sz="1200" kern="1200" dirty="0"/>
            <a:t>HDFS HA – Standby NN</a:t>
          </a:r>
        </a:p>
        <a:p>
          <a:pPr marL="114300" lvl="1" indent="-114300" algn="l" defTabSz="533400">
            <a:lnSpc>
              <a:spcPct val="90000"/>
            </a:lnSpc>
            <a:spcBef>
              <a:spcPct val="0"/>
            </a:spcBef>
            <a:spcAft>
              <a:spcPct val="15000"/>
            </a:spcAft>
            <a:buChar char="•"/>
          </a:pPr>
          <a:r>
            <a:rPr lang="en-US" sz="1200" kern="1200" dirty="0"/>
            <a:t>NN RAM &amp; blocks </a:t>
          </a:r>
          <a:r>
            <a:rPr lang="en-US" sz="1200" kern="1200" dirty="0">
              <a:sym typeface="Wingdings" panose="05000000000000000000" pitchFamily="2" charset="2"/>
            </a:rPr>
            <a:t> H</a:t>
          </a:r>
          <a:r>
            <a:rPr lang="en-US" sz="1200" kern="1200" dirty="0"/>
            <a:t>DFS Federation</a:t>
          </a:r>
        </a:p>
      </dsp:txBody>
      <dsp:txXfrm>
        <a:off x="6041771" y="2427901"/>
        <a:ext cx="1659420" cy="974624"/>
      </dsp:txXfrm>
    </dsp:sp>
    <dsp:sp modelId="{DB0322E0-A51F-48EF-BF10-68672D4F6FD8}">
      <dsp:nvSpPr>
        <dsp:cNvPr id="0" name=""/>
        <dsp:cNvSpPr/>
      </dsp:nvSpPr>
      <dsp:spPr>
        <a:xfrm rot="2700000">
          <a:off x="4144987" y="617264"/>
          <a:ext cx="1777475" cy="1777475"/>
        </a:xfrm>
        <a:prstGeom prst="teardrop">
          <a:avLst>
            <a:gd name="adj" fmla="val 10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C5272B3-C787-4DFC-9A7F-AD345DDEF714}">
      <dsp:nvSpPr>
        <dsp:cNvPr id="0" name=""/>
        <dsp:cNvSpPr/>
      </dsp:nvSpPr>
      <dsp:spPr>
        <a:xfrm>
          <a:off x="4204487" y="676448"/>
          <a:ext cx="1659420" cy="1659419"/>
        </a:xfrm>
        <a:prstGeom prst="ellipse">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a:t>Componentes</a:t>
          </a:r>
        </a:p>
      </dsp:txBody>
      <dsp:txXfrm>
        <a:off x="4441007" y="913552"/>
        <a:ext cx="1185435" cy="1185210"/>
      </dsp:txXfrm>
    </dsp:sp>
    <dsp:sp modelId="{C40A7332-4B0C-452F-BC8F-5910698FF5CE}">
      <dsp:nvSpPr>
        <dsp:cNvPr id="0" name=""/>
        <dsp:cNvSpPr/>
      </dsp:nvSpPr>
      <dsp:spPr>
        <a:xfrm>
          <a:off x="4204487" y="2427901"/>
          <a:ext cx="1659420" cy="9746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114300" lvl="1" indent="-114300" algn="l" defTabSz="533400">
            <a:lnSpc>
              <a:spcPct val="90000"/>
            </a:lnSpc>
            <a:spcBef>
              <a:spcPct val="0"/>
            </a:spcBef>
            <a:spcAft>
              <a:spcPct val="15000"/>
            </a:spcAft>
            <a:buChar char="•"/>
          </a:pPr>
          <a:r>
            <a:rPr lang="en-US" sz="1200" kern="1200" dirty="0" err="1"/>
            <a:t>Namenode</a:t>
          </a:r>
          <a:endParaRPr lang="en-US" sz="1200" kern="1200" dirty="0"/>
        </a:p>
        <a:p>
          <a:pPr marL="228600" lvl="2" indent="-114300" algn="l" defTabSz="533400">
            <a:lnSpc>
              <a:spcPct val="90000"/>
            </a:lnSpc>
            <a:spcBef>
              <a:spcPct val="0"/>
            </a:spcBef>
            <a:spcAft>
              <a:spcPct val="15000"/>
            </a:spcAft>
            <a:buChar char="•"/>
          </a:pPr>
          <a:r>
            <a:rPr lang="en-US" sz="1200" kern="1200" dirty="0"/>
            <a:t>Secondary </a:t>
          </a:r>
          <a:r>
            <a:rPr lang="en-US" sz="1200" kern="1200" dirty="0" err="1"/>
            <a:t>Namenode</a:t>
          </a:r>
          <a:endParaRPr lang="en-US" sz="1200" kern="1200" dirty="0"/>
        </a:p>
        <a:p>
          <a:pPr marL="114300" lvl="1" indent="-114300" algn="l" defTabSz="533400">
            <a:lnSpc>
              <a:spcPct val="90000"/>
            </a:lnSpc>
            <a:spcBef>
              <a:spcPct val="0"/>
            </a:spcBef>
            <a:spcAft>
              <a:spcPct val="15000"/>
            </a:spcAft>
            <a:buChar char="•"/>
          </a:pPr>
          <a:r>
            <a:rPr lang="en-US" sz="1200" kern="1200" dirty="0" err="1"/>
            <a:t>Datanode</a:t>
          </a:r>
          <a:endParaRPr lang="en-US" sz="1200" kern="1200" dirty="0"/>
        </a:p>
      </dsp:txBody>
      <dsp:txXfrm>
        <a:off x="4204487" y="2427901"/>
        <a:ext cx="1659420" cy="974624"/>
      </dsp:txXfrm>
    </dsp:sp>
    <dsp:sp modelId="{8706C9DE-23AC-420A-837B-A9927A3CCA61}">
      <dsp:nvSpPr>
        <dsp:cNvPr id="0" name=""/>
        <dsp:cNvSpPr/>
      </dsp:nvSpPr>
      <dsp:spPr>
        <a:xfrm rot="2700000">
          <a:off x="2307704" y="617264"/>
          <a:ext cx="1777475" cy="1777475"/>
        </a:xfrm>
        <a:prstGeom prst="teardrop">
          <a:avLst>
            <a:gd name="adj" fmla="val 10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1D65C36-C845-4194-AAF6-37E557826F93}">
      <dsp:nvSpPr>
        <dsp:cNvPr id="0" name=""/>
        <dsp:cNvSpPr/>
      </dsp:nvSpPr>
      <dsp:spPr>
        <a:xfrm>
          <a:off x="2367204" y="676448"/>
          <a:ext cx="1659420" cy="1659419"/>
        </a:xfrm>
        <a:prstGeom prst="ellipse">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err="1"/>
            <a:t>Arquitectura</a:t>
          </a:r>
          <a:endParaRPr lang="en-US" sz="1500" kern="1200" dirty="0"/>
        </a:p>
      </dsp:txBody>
      <dsp:txXfrm>
        <a:off x="2604669" y="913552"/>
        <a:ext cx="1185435" cy="1185210"/>
      </dsp:txXfrm>
    </dsp:sp>
    <dsp:sp modelId="{ED1254B9-4B78-49D6-95F7-E538F10FC40E}">
      <dsp:nvSpPr>
        <dsp:cNvPr id="0" name=""/>
        <dsp:cNvSpPr/>
      </dsp:nvSpPr>
      <dsp:spPr>
        <a:xfrm>
          <a:off x="2367204" y="2427901"/>
          <a:ext cx="1659420" cy="9746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114300" lvl="1" indent="-114300" algn="l" defTabSz="533400">
            <a:lnSpc>
              <a:spcPct val="90000"/>
            </a:lnSpc>
            <a:spcBef>
              <a:spcPct val="0"/>
            </a:spcBef>
            <a:spcAft>
              <a:spcPct val="15000"/>
            </a:spcAft>
            <a:buChar char="•"/>
          </a:pPr>
          <a:r>
            <a:rPr lang="en-US" sz="1200" kern="1200" dirty="0" err="1"/>
            <a:t>Componentes</a:t>
          </a:r>
          <a:r>
            <a:rPr lang="en-US" sz="1200" kern="1200" dirty="0"/>
            <a:t> y </a:t>
          </a:r>
          <a:r>
            <a:rPr lang="en-US" sz="1200" kern="1200" dirty="0" err="1"/>
            <a:t>funciones</a:t>
          </a:r>
          <a:endParaRPr lang="en-US" sz="1200" kern="1200" dirty="0"/>
        </a:p>
        <a:p>
          <a:pPr marL="114300" lvl="1" indent="-114300" algn="l" defTabSz="533400">
            <a:lnSpc>
              <a:spcPct val="90000"/>
            </a:lnSpc>
            <a:spcBef>
              <a:spcPct val="0"/>
            </a:spcBef>
            <a:spcAft>
              <a:spcPct val="15000"/>
            </a:spcAft>
            <a:buChar char="•"/>
          </a:pPr>
          <a:r>
            <a:rPr lang="en-US" sz="1200" kern="1200"/>
            <a:t>Concepto bloque</a:t>
          </a:r>
        </a:p>
      </dsp:txBody>
      <dsp:txXfrm>
        <a:off x="2367204" y="2427901"/>
        <a:ext cx="1659420" cy="974624"/>
      </dsp:txXfrm>
    </dsp:sp>
    <dsp:sp modelId="{90B0AFAA-9366-4589-B9BE-A36B289A2A37}">
      <dsp:nvSpPr>
        <dsp:cNvPr id="0" name=""/>
        <dsp:cNvSpPr/>
      </dsp:nvSpPr>
      <dsp:spPr>
        <a:xfrm rot="2700000">
          <a:off x="470420" y="617264"/>
          <a:ext cx="1777475" cy="1777475"/>
        </a:xfrm>
        <a:prstGeom prst="teardrop">
          <a:avLst>
            <a:gd name="adj" fmla="val 10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F6F6E0-4C5B-449A-8AF9-94BBAA3E0044}">
      <dsp:nvSpPr>
        <dsp:cNvPr id="0" name=""/>
        <dsp:cNvSpPr/>
      </dsp:nvSpPr>
      <dsp:spPr>
        <a:xfrm>
          <a:off x="529920" y="676448"/>
          <a:ext cx="1659420" cy="1659419"/>
        </a:xfrm>
        <a:prstGeom prst="ellipse">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a:t>HDFS</a:t>
          </a:r>
        </a:p>
      </dsp:txBody>
      <dsp:txXfrm>
        <a:off x="767386" y="913552"/>
        <a:ext cx="1185435" cy="1185210"/>
      </dsp:txXfrm>
    </dsp:sp>
    <dsp:sp modelId="{C0ABCCC9-DF78-4467-9F08-46E67A8DFE2A}">
      <dsp:nvSpPr>
        <dsp:cNvPr id="0" name=""/>
        <dsp:cNvSpPr/>
      </dsp:nvSpPr>
      <dsp:spPr>
        <a:xfrm>
          <a:off x="529920" y="2427901"/>
          <a:ext cx="1659420" cy="9746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114300" lvl="1" indent="-114300" algn="l" defTabSz="533400">
            <a:lnSpc>
              <a:spcPct val="90000"/>
            </a:lnSpc>
            <a:spcBef>
              <a:spcPct val="0"/>
            </a:spcBef>
            <a:spcAft>
              <a:spcPct val="15000"/>
            </a:spcAft>
            <a:buChar char="•"/>
          </a:pPr>
          <a:r>
            <a:rPr lang="en-US" sz="1200" kern="1200"/>
            <a:t>Que es?</a:t>
          </a:r>
        </a:p>
        <a:p>
          <a:pPr marL="114300" lvl="1" indent="-114300" algn="l" defTabSz="533400">
            <a:lnSpc>
              <a:spcPct val="90000"/>
            </a:lnSpc>
            <a:spcBef>
              <a:spcPct val="0"/>
            </a:spcBef>
            <a:spcAft>
              <a:spcPct val="15000"/>
            </a:spcAft>
            <a:buChar char="•"/>
          </a:pPr>
          <a:r>
            <a:rPr lang="en-US" sz="1200" kern="1200"/>
            <a:t>Como funciona?</a:t>
          </a:r>
        </a:p>
      </dsp:txBody>
      <dsp:txXfrm>
        <a:off x="529920" y="2427901"/>
        <a:ext cx="1659420" cy="9746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E234C4-75FA-48E3-BBE4-D218DBFC17AF}">
      <dsp:nvSpPr>
        <dsp:cNvPr id="0" name=""/>
        <dsp:cNvSpPr/>
      </dsp:nvSpPr>
      <dsp:spPr>
        <a:xfrm>
          <a:off x="1019" y="773994"/>
          <a:ext cx="2112277" cy="81000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dirty="0"/>
            <a:t>YARN</a:t>
          </a:r>
        </a:p>
      </dsp:txBody>
      <dsp:txXfrm>
        <a:off x="406019" y="773994"/>
        <a:ext cx="1302277" cy="810000"/>
      </dsp:txXfrm>
    </dsp:sp>
    <dsp:sp modelId="{CA612C82-8E37-43AF-95D4-43161E560523}">
      <dsp:nvSpPr>
        <dsp:cNvPr id="0" name=""/>
        <dsp:cNvSpPr/>
      </dsp:nvSpPr>
      <dsp:spPr>
        <a:xfrm>
          <a:off x="1019" y="1685244"/>
          <a:ext cx="1689821" cy="11920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666750">
            <a:lnSpc>
              <a:spcPct val="90000"/>
            </a:lnSpc>
            <a:spcBef>
              <a:spcPct val="0"/>
            </a:spcBef>
            <a:spcAft>
              <a:spcPct val="15000"/>
            </a:spcAft>
            <a:buChar char="•"/>
          </a:pPr>
          <a:r>
            <a:rPr lang="en-US" sz="1500" kern="1200"/>
            <a:t>Que es?</a:t>
          </a:r>
        </a:p>
        <a:p>
          <a:pPr marL="114300" lvl="1" indent="-114300" algn="l" defTabSz="666750">
            <a:lnSpc>
              <a:spcPct val="90000"/>
            </a:lnSpc>
            <a:spcBef>
              <a:spcPct val="0"/>
            </a:spcBef>
            <a:spcAft>
              <a:spcPct val="15000"/>
            </a:spcAft>
            <a:buChar char="•"/>
          </a:pPr>
          <a:r>
            <a:rPr lang="en-US" sz="1500" kern="1200"/>
            <a:t>Como funciona?</a:t>
          </a:r>
        </a:p>
      </dsp:txBody>
      <dsp:txXfrm>
        <a:off x="1019" y="1685244"/>
        <a:ext cx="1689821" cy="1192011"/>
      </dsp:txXfrm>
    </dsp:sp>
    <dsp:sp modelId="{6492CD85-DB32-400B-9F96-5BEF1B8E6BAF}">
      <dsp:nvSpPr>
        <dsp:cNvPr id="0" name=""/>
        <dsp:cNvSpPr/>
      </dsp:nvSpPr>
      <dsp:spPr>
        <a:xfrm>
          <a:off x="1897296" y="773994"/>
          <a:ext cx="2112277" cy="810000"/>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dirty="0" err="1"/>
            <a:t>Arquitectura</a:t>
          </a:r>
          <a:endParaRPr lang="en-US" sz="1500" kern="1200" dirty="0"/>
        </a:p>
      </dsp:txBody>
      <dsp:txXfrm>
        <a:off x="2302296" y="773994"/>
        <a:ext cx="1302277" cy="810000"/>
      </dsp:txXfrm>
    </dsp:sp>
    <dsp:sp modelId="{189911F6-0791-42F0-A968-48BD779DAE95}">
      <dsp:nvSpPr>
        <dsp:cNvPr id="0" name=""/>
        <dsp:cNvSpPr/>
      </dsp:nvSpPr>
      <dsp:spPr>
        <a:xfrm>
          <a:off x="1897296" y="1685244"/>
          <a:ext cx="1689821" cy="11920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666750">
            <a:lnSpc>
              <a:spcPct val="90000"/>
            </a:lnSpc>
            <a:spcBef>
              <a:spcPct val="0"/>
            </a:spcBef>
            <a:spcAft>
              <a:spcPct val="15000"/>
            </a:spcAft>
            <a:buChar char="•"/>
          </a:pPr>
          <a:r>
            <a:rPr lang="en-US" sz="1500" kern="1200" dirty="0" err="1"/>
            <a:t>Componentes</a:t>
          </a:r>
          <a:r>
            <a:rPr lang="en-US" sz="1500" kern="1200" dirty="0"/>
            <a:t> y </a:t>
          </a:r>
          <a:r>
            <a:rPr lang="en-US" sz="1500" kern="1200" dirty="0" err="1"/>
            <a:t>funciones</a:t>
          </a:r>
          <a:endParaRPr lang="en-US" sz="1500" kern="1200" dirty="0"/>
        </a:p>
        <a:p>
          <a:pPr marL="114300" lvl="1" indent="-114300" algn="l" defTabSz="666750">
            <a:lnSpc>
              <a:spcPct val="90000"/>
            </a:lnSpc>
            <a:spcBef>
              <a:spcPct val="0"/>
            </a:spcBef>
            <a:spcAft>
              <a:spcPct val="15000"/>
            </a:spcAft>
            <a:buChar char="•"/>
          </a:pPr>
          <a:r>
            <a:rPr lang="en-US" sz="1500" kern="1200" dirty="0" err="1"/>
            <a:t>Concepto</a:t>
          </a:r>
          <a:r>
            <a:rPr lang="en-US" sz="1500" kern="1200" dirty="0"/>
            <a:t> container</a:t>
          </a:r>
        </a:p>
      </dsp:txBody>
      <dsp:txXfrm>
        <a:off x="1897296" y="1685244"/>
        <a:ext cx="1689821" cy="1192011"/>
      </dsp:txXfrm>
    </dsp:sp>
    <dsp:sp modelId="{3D9B469D-73F1-47D7-A60A-3F29EF8F1C0B}">
      <dsp:nvSpPr>
        <dsp:cNvPr id="0" name=""/>
        <dsp:cNvSpPr/>
      </dsp:nvSpPr>
      <dsp:spPr>
        <a:xfrm>
          <a:off x="3793574" y="773994"/>
          <a:ext cx="2112277" cy="810000"/>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dirty="0" err="1"/>
            <a:t>Componentes</a:t>
          </a:r>
          <a:endParaRPr lang="en-US" sz="1500" kern="1200" dirty="0"/>
        </a:p>
      </dsp:txBody>
      <dsp:txXfrm>
        <a:off x="4198574" y="773994"/>
        <a:ext cx="1302277" cy="810000"/>
      </dsp:txXfrm>
    </dsp:sp>
    <dsp:sp modelId="{639E82E7-860A-43C1-866B-EF0FEFE45CD7}">
      <dsp:nvSpPr>
        <dsp:cNvPr id="0" name=""/>
        <dsp:cNvSpPr/>
      </dsp:nvSpPr>
      <dsp:spPr>
        <a:xfrm>
          <a:off x="3793574" y="1685244"/>
          <a:ext cx="1689821" cy="11920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666750">
            <a:lnSpc>
              <a:spcPct val="90000"/>
            </a:lnSpc>
            <a:spcBef>
              <a:spcPct val="0"/>
            </a:spcBef>
            <a:spcAft>
              <a:spcPct val="15000"/>
            </a:spcAft>
            <a:buChar char="•"/>
          </a:pPr>
          <a:r>
            <a:rPr lang="es-AR" sz="1500" kern="1200" dirty="0" err="1"/>
            <a:t>ResourceManager</a:t>
          </a:r>
          <a:endParaRPr lang="en-US" sz="1500" kern="1200" dirty="0"/>
        </a:p>
        <a:p>
          <a:pPr marL="114300" lvl="1" indent="-114300" algn="l" defTabSz="666750">
            <a:lnSpc>
              <a:spcPct val="90000"/>
            </a:lnSpc>
            <a:spcBef>
              <a:spcPct val="0"/>
            </a:spcBef>
            <a:spcAft>
              <a:spcPct val="15000"/>
            </a:spcAft>
            <a:buSzPts val="1000"/>
            <a:buFont typeface="Symbol" panose="05050102010706020507" pitchFamily="18" charset="2"/>
            <a:buChar char=""/>
          </a:pPr>
          <a:r>
            <a:rPr lang="es-AR" sz="1500" kern="1200"/>
            <a:t>NodeManager</a:t>
          </a:r>
          <a:endParaRPr lang="en-GB" sz="1500" kern="1200"/>
        </a:p>
        <a:p>
          <a:pPr marL="114300" lvl="1" indent="-114300" algn="l" defTabSz="666750">
            <a:lnSpc>
              <a:spcPct val="90000"/>
            </a:lnSpc>
            <a:spcBef>
              <a:spcPct val="0"/>
            </a:spcBef>
            <a:spcAft>
              <a:spcPct val="15000"/>
            </a:spcAft>
            <a:buSzPts val="1000"/>
            <a:buFont typeface="Symbol" panose="05050102010706020507" pitchFamily="18" charset="2"/>
            <a:buChar char=""/>
          </a:pPr>
          <a:r>
            <a:rPr lang="es-AR" sz="1500" kern="1200"/>
            <a:t>ApplicationMaster</a:t>
          </a:r>
          <a:endParaRPr lang="en-GB" sz="1500" kern="1200"/>
        </a:p>
        <a:p>
          <a:pPr marL="114300" lvl="1" indent="-114300" algn="l" defTabSz="666750">
            <a:lnSpc>
              <a:spcPct val="90000"/>
            </a:lnSpc>
            <a:spcBef>
              <a:spcPct val="0"/>
            </a:spcBef>
            <a:spcAft>
              <a:spcPct val="15000"/>
            </a:spcAft>
            <a:buSzPts val="1000"/>
            <a:buFont typeface="Symbol" panose="05050102010706020507" pitchFamily="18" charset="2"/>
            <a:buChar char=""/>
          </a:pPr>
          <a:r>
            <a:rPr lang="es-AR" sz="1500" kern="1200"/>
            <a:t>ApplicationManager</a:t>
          </a:r>
          <a:endParaRPr lang="en-GB" sz="1500" kern="1200"/>
        </a:p>
        <a:p>
          <a:pPr marL="114300" lvl="1" indent="-114300" algn="l" defTabSz="666750">
            <a:lnSpc>
              <a:spcPct val="90000"/>
            </a:lnSpc>
            <a:spcBef>
              <a:spcPct val="0"/>
            </a:spcBef>
            <a:spcAft>
              <a:spcPct val="15000"/>
            </a:spcAft>
            <a:buSzPts val="1000"/>
            <a:buFont typeface="Symbol" panose="05050102010706020507" pitchFamily="18" charset="2"/>
            <a:buChar char=""/>
          </a:pPr>
          <a:r>
            <a:rPr lang="es-AR" sz="1500" kern="1200"/>
            <a:t>Scheduler</a:t>
          </a:r>
          <a:endParaRPr lang="en-GB" sz="1500" kern="1200"/>
        </a:p>
      </dsp:txBody>
      <dsp:txXfrm>
        <a:off x="3793574" y="1685244"/>
        <a:ext cx="1689821" cy="1192011"/>
      </dsp:txXfrm>
    </dsp:sp>
    <dsp:sp modelId="{6DC790AB-35E0-4363-8B5A-371F17FC6958}">
      <dsp:nvSpPr>
        <dsp:cNvPr id="0" name=""/>
        <dsp:cNvSpPr/>
      </dsp:nvSpPr>
      <dsp:spPr>
        <a:xfrm>
          <a:off x="5689851" y="773994"/>
          <a:ext cx="2112277" cy="810000"/>
        </a:xfrm>
        <a:prstGeom prst="chevron">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dirty="0" err="1"/>
            <a:t>Problemas</a:t>
          </a:r>
          <a:endParaRPr lang="en-US" sz="1500" kern="1200" dirty="0"/>
        </a:p>
      </dsp:txBody>
      <dsp:txXfrm>
        <a:off x="6094851" y="773994"/>
        <a:ext cx="1302277" cy="810000"/>
      </dsp:txXfrm>
    </dsp:sp>
    <dsp:sp modelId="{0BCDC305-F5A3-4AA1-AE28-58CD02506A4D}">
      <dsp:nvSpPr>
        <dsp:cNvPr id="0" name=""/>
        <dsp:cNvSpPr/>
      </dsp:nvSpPr>
      <dsp:spPr>
        <a:xfrm>
          <a:off x="5689851" y="1685244"/>
          <a:ext cx="1689821" cy="11920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 Data Locality</a:t>
          </a:r>
        </a:p>
        <a:p>
          <a:pPr marL="114300" lvl="1" indent="-114300" algn="l" defTabSz="666750">
            <a:lnSpc>
              <a:spcPct val="90000"/>
            </a:lnSpc>
            <a:spcBef>
              <a:spcPct val="0"/>
            </a:spcBef>
            <a:spcAft>
              <a:spcPct val="15000"/>
            </a:spcAft>
            <a:buChar char="•"/>
          </a:pPr>
          <a:r>
            <a:rPr lang="en-US" sz="1500" kern="1200" dirty="0"/>
            <a:t> Yarn HA</a:t>
          </a:r>
        </a:p>
      </dsp:txBody>
      <dsp:txXfrm>
        <a:off x="5689851" y="1685244"/>
        <a:ext cx="1689821" cy="1192011"/>
      </dsp:txXfrm>
    </dsp:sp>
    <dsp:sp modelId="{15D735D7-0C1E-4179-99A3-BAD9472BC8E1}">
      <dsp:nvSpPr>
        <dsp:cNvPr id="0" name=""/>
        <dsp:cNvSpPr/>
      </dsp:nvSpPr>
      <dsp:spPr>
        <a:xfrm>
          <a:off x="7586129" y="773994"/>
          <a:ext cx="2112277" cy="810000"/>
        </a:xfrm>
        <a:prstGeom prst="chevron">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dirty="0" err="1"/>
            <a:t>Proceso</a:t>
          </a:r>
          <a:endParaRPr lang="en-US" sz="1500" kern="1200" dirty="0"/>
        </a:p>
      </dsp:txBody>
      <dsp:txXfrm>
        <a:off x="7991129" y="773994"/>
        <a:ext cx="1302277" cy="810000"/>
      </dsp:txXfrm>
    </dsp:sp>
    <dsp:sp modelId="{C6E20149-4A3B-43CA-836A-A261F779F133}">
      <dsp:nvSpPr>
        <dsp:cNvPr id="0" name=""/>
        <dsp:cNvSpPr/>
      </dsp:nvSpPr>
      <dsp:spPr>
        <a:xfrm>
          <a:off x="7586129" y="1685244"/>
          <a:ext cx="1689821" cy="11920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Run job process</a:t>
          </a:r>
        </a:p>
      </dsp:txBody>
      <dsp:txXfrm>
        <a:off x="7586129" y="1685244"/>
        <a:ext cx="1689821" cy="1192011"/>
      </dsp:txXfrm>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10/22/2017</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jpe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png>
</file>

<file path=ppt/media/image30.png>
</file>

<file path=ppt/media/image31.gif>
</file>

<file path=ppt/media/image32.png>
</file>

<file path=ppt/media/image33.png>
</file>

<file path=ppt/media/image34.jpeg>
</file>

<file path=ppt/media/image35.jpeg>
</file>

<file path=ppt/media/image36.png>
</file>

<file path=ppt/media/image37.png>
</file>

<file path=ppt/media/image38.png>
</file>

<file path=ppt/media/image39.png>
</file>

<file path=ppt/media/image4.png>
</file>

<file path=ppt/media/image40.jpeg>
</file>

<file path=ppt/media/image41.png>
</file>

<file path=ppt/media/image42.png>
</file>

<file path=ppt/media/image43.jpeg>
</file>

<file path=ppt/media/image44.png>
</file>

<file path=ppt/media/image45.jpeg>
</file>

<file path=ppt/media/image46.png>
</file>

<file path=ppt/media/image47.jpeg>
</file>

<file path=ppt/media/image48.png>
</file>

<file path=ppt/media/image49.png>
</file>

<file path=ppt/media/image5.jpeg>
</file>

<file path=ppt/media/image50.png>
</file>

<file path=ppt/media/image51.png>
</file>

<file path=ppt/media/image52.png>
</file>

<file path=ppt/media/image53.jpeg>
</file>

<file path=ppt/media/image54.png>
</file>

<file path=ppt/media/image55.png>
</file>

<file path=ppt/media/image56.png>
</file>

<file path=ppt/media/image57.png>
</file>

<file path=ppt/media/image58.jpeg>
</file>

<file path=ppt/media/image59.png>
</file>

<file path=ppt/media/image6.png>
</file>

<file path=ppt/media/image60.png>
</file>

<file path=ppt/media/image61.jpeg>
</file>

<file path=ppt/media/image62.jpeg>
</file>

<file path=ppt/media/image63.png>
</file>

<file path=ppt/media/image64.png>
</file>

<file path=ppt/media/image65.jpeg>
</file>

<file path=ppt/media/image66.png>
</file>

<file path=ppt/media/image67.png>
</file>

<file path=ppt/media/image68.png>
</file>

<file path=ppt/media/image69.png>
</file>

<file path=ppt/media/image7.png>
</file>

<file path=ppt/media/image70.jpeg>
</file>

<file path=ppt/media/image71.png>
</file>

<file path=ppt/media/image72.jpeg>
</file>

<file path=ppt/media/image73.jpeg>
</file>

<file path=ppt/media/image74.png>
</file>

<file path=ppt/media/image75.png>
</file>

<file path=ppt/media/image76.png>
</file>

<file path=ppt/media/image77.png>
</file>

<file path=ppt/media/image78.png>
</file>

<file path=ppt/media/image79.jpe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jpeg>
</file>

<file path=ppt/media/image9.png>
</file>

<file path=ppt/media/image90.jpeg>
</file>

<file path=ppt/media/image91.png>
</file>

<file path=ppt/media/image92.png>
</file>

<file path=ppt/media/image93.png>
</file>

<file path=ppt/media/image94.png>
</file>

<file path=ppt/media/image95.gif>
</file>

<file path=ppt/media/image9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10/22/2017</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es.wikipedia.org/wiki/Calidad_de_servicio" TargetMode="External"/><Relationship Id="rId13" Type="http://schemas.openxmlformats.org/officeDocument/2006/relationships/hyperlink" Target="https://es.wikipedia.org/wiki/Apache_Hadoop#cite_note-12" TargetMode="External"/><Relationship Id="rId3" Type="http://schemas.openxmlformats.org/officeDocument/2006/relationships/hyperlink" Target="https://es.wikipedia.org/w/index.php?title=Apache_Hadoop&amp;action=edit&amp;section=8" TargetMode="External"/><Relationship Id="rId7" Type="http://schemas.openxmlformats.org/officeDocument/2006/relationships/hyperlink" Target="https://es.wikipedia.org/wiki/Facebook" TargetMode="External"/><Relationship Id="rId12" Type="http://schemas.openxmlformats.org/officeDocument/2006/relationships/hyperlink" Target="https://es.wikipedia.org/wiki/Yahoo" TargetMode="External"/><Relationship Id="rId2" Type="http://schemas.openxmlformats.org/officeDocument/2006/relationships/slide" Target="../slides/slide28.xml"/><Relationship Id="rId1" Type="http://schemas.openxmlformats.org/officeDocument/2006/relationships/notesMaster" Target="../notesMasters/notesMaster1.xml"/><Relationship Id="rId6" Type="http://schemas.openxmlformats.org/officeDocument/2006/relationships/hyperlink" Target="https://es.wikipedia.org/w/index.php?title=Apache_Hadoop&amp;action=edit&amp;section=9" TargetMode="External"/><Relationship Id="rId11" Type="http://schemas.openxmlformats.org/officeDocument/2006/relationships/hyperlink" Target="https://es.wikipedia.org/w/index.php?title=Apache_Hadoop&amp;action=edit&amp;section=10" TargetMode="External"/><Relationship Id="rId5" Type="http://schemas.openxmlformats.org/officeDocument/2006/relationships/hyperlink" Target="https://es.wikipedia.org/wiki/Apache_Hadoop#cite_note-10" TargetMode="External"/><Relationship Id="rId10" Type="http://schemas.openxmlformats.org/officeDocument/2006/relationships/hyperlink" Target="https://es.wikipedia.org/wiki/Pool_(inform%C3%A1tica)" TargetMode="External"/><Relationship Id="rId4" Type="http://schemas.openxmlformats.org/officeDocument/2006/relationships/hyperlink" Target="https://es.wikipedia.org/wiki/FIFO" TargetMode="External"/><Relationship Id="rId9" Type="http://schemas.openxmlformats.org/officeDocument/2006/relationships/hyperlink" Target="https://es.wikipedia.org/wiki/Apache_Hadoop#cite_note-11" TargetMode="External"/><Relationship Id="rId14" Type="http://schemas.openxmlformats.org/officeDocument/2006/relationships/hyperlink" Target="https://es.wikipedia.org/wiki/Multitarea_apropiativa"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archsqlserver.techtarget.com/definition/ACID"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stackoverflow.com/questions/3342497/explanation-of-base-terminology/3342749#3342749"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Network_partitioning"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en.wikipedia.org/wiki/Availability"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s://es.wikipedia.org/wiki/Google" TargetMode="External"/><Relationship Id="rId3" Type="http://schemas.openxmlformats.org/officeDocument/2006/relationships/hyperlink" Target="https://es.wikipedia.org/wiki/Framework" TargetMode="External"/><Relationship Id="rId7" Type="http://schemas.openxmlformats.org/officeDocument/2006/relationships/hyperlink" Target="https://es.wikipedia.org/wiki/Petabyte"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es.wikipedia.org/wiki/Apache_Hadoop#cite_note-1" TargetMode="External"/><Relationship Id="rId5" Type="http://schemas.openxmlformats.org/officeDocument/2006/relationships/hyperlink" Target="https://es.wikipedia.org/wiki/Software_libre" TargetMode="External"/><Relationship Id="rId10" Type="http://schemas.openxmlformats.org/officeDocument/2006/relationships/hyperlink" Target="https://es.wikipedia.org/wiki/GoogleFS" TargetMode="External"/><Relationship Id="rId4" Type="http://schemas.openxmlformats.org/officeDocument/2006/relationships/hyperlink" Target="https://es.wikipedia.org/wiki/Computaci%C3%B3n_distribuida" TargetMode="External"/><Relationship Id="rId9" Type="http://schemas.openxmlformats.org/officeDocument/2006/relationships/hyperlink" Target="https://es.wikipedia.org/wiki/MapReduce"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dirty="0"/>
              <a:t>Que </a:t>
            </a:r>
            <a:r>
              <a:rPr lang="es-AR" dirty="0" err="1"/>
              <a:t>sirgnifica</a:t>
            </a:r>
            <a:r>
              <a:rPr lang="es-AR" dirty="0"/>
              <a:t> cada sigla</a:t>
            </a:r>
          </a:p>
          <a:p>
            <a:r>
              <a:rPr lang="en-GB" sz="1200" b="0" i="0" kern="1200" dirty="0">
                <a:solidFill>
                  <a:schemeClr val="tx1"/>
                </a:solidFill>
                <a:effectLst/>
                <a:latin typeface="+mn-lt"/>
                <a:ea typeface="+mn-ea"/>
                <a:cs typeface="+mn-cs"/>
              </a:rPr>
              <a:t>Volume refers to the amount of </a:t>
            </a:r>
            <a:r>
              <a:rPr lang="en-GB" sz="1200" b="1" i="0" kern="1200" dirty="0">
                <a:solidFill>
                  <a:schemeClr val="tx1"/>
                </a:solidFill>
                <a:effectLst/>
                <a:latin typeface="+mn-lt"/>
                <a:ea typeface="+mn-ea"/>
                <a:cs typeface="+mn-cs"/>
              </a:rPr>
              <a:t>data</a:t>
            </a:r>
            <a:r>
              <a:rPr lang="en-GB" sz="1200" b="0" i="0" kern="1200" dirty="0">
                <a:solidFill>
                  <a:schemeClr val="tx1"/>
                </a:solidFill>
                <a:effectLst/>
                <a:latin typeface="+mn-lt"/>
                <a:ea typeface="+mn-ea"/>
                <a:cs typeface="+mn-cs"/>
              </a:rPr>
              <a:t>, variety refers to the number of types </a:t>
            </a:r>
            <a:r>
              <a:rPr lang="en-GB" sz="1200" b="0" i="0" kern="1200" dirty="0" err="1">
                <a:solidFill>
                  <a:schemeClr val="tx1"/>
                </a:solidFill>
                <a:effectLst/>
                <a:latin typeface="+mn-lt"/>
                <a:ea typeface="+mn-ea"/>
                <a:cs typeface="+mn-cs"/>
              </a:rPr>
              <a:t>of</a:t>
            </a:r>
            <a:r>
              <a:rPr lang="en-GB" sz="1200" b="1" i="0" kern="1200" dirty="0" err="1">
                <a:solidFill>
                  <a:schemeClr val="tx1"/>
                </a:solidFill>
                <a:effectLst/>
                <a:latin typeface="+mn-lt"/>
                <a:ea typeface="+mn-ea"/>
                <a:cs typeface="+mn-cs"/>
              </a:rPr>
              <a:t>data</a:t>
            </a:r>
            <a:r>
              <a:rPr lang="en-GB" sz="1200" b="0" i="0" kern="1200" dirty="0">
                <a:solidFill>
                  <a:schemeClr val="tx1"/>
                </a:solidFill>
                <a:effectLst/>
                <a:latin typeface="+mn-lt"/>
                <a:ea typeface="+mn-ea"/>
                <a:cs typeface="+mn-cs"/>
              </a:rPr>
              <a:t> and velocity refers to the speed of </a:t>
            </a:r>
            <a:r>
              <a:rPr lang="en-GB" sz="1200" b="1" i="0" kern="1200" dirty="0">
                <a:solidFill>
                  <a:schemeClr val="tx1"/>
                </a:solidFill>
                <a:effectLst/>
                <a:latin typeface="+mn-lt"/>
                <a:ea typeface="+mn-ea"/>
                <a:cs typeface="+mn-cs"/>
              </a:rPr>
              <a:t>data</a:t>
            </a:r>
            <a:r>
              <a:rPr lang="en-GB" sz="1200" b="0" i="0" kern="1200" dirty="0">
                <a:solidFill>
                  <a:schemeClr val="tx1"/>
                </a:solidFill>
                <a:effectLst/>
                <a:latin typeface="+mn-lt"/>
                <a:ea typeface="+mn-ea"/>
                <a:cs typeface="+mn-cs"/>
              </a:rPr>
              <a:t> processing.</a:t>
            </a: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3</a:t>
            </a:fld>
            <a:endParaRPr lang="en-GB"/>
          </a:p>
        </p:txBody>
      </p:sp>
    </p:spTree>
    <p:extLst>
      <p:ext uri="{BB962C8B-B14F-4D97-AF65-F5344CB8AC3E}">
        <p14:creationId xmlns:p14="http://schemas.microsoft.com/office/powerpoint/2010/main" val="32980978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Each of these tasks would run on individual blocks of the data</a:t>
            </a:r>
          </a:p>
          <a:p>
            <a:pPr lvl="0"/>
            <a:r>
              <a:rPr lang="en-GB" sz="1200" kern="1200" dirty="0">
                <a:solidFill>
                  <a:schemeClr val="tx1"/>
                </a:solidFill>
                <a:effectLst/>
                <a:latin typeface="+mn-lt"/>
                <a:ea typeface="+mn-ea"/>
                <a:cs typeface="+mn-cs"/>
              </a:rPr>
              <a:t>First mapper task would take each line of elements as an input and generates intermediate key value pairs</a:t>
            </a:r>
          </a:p>
          <a:p>
            <a:pPr lvl="0"/>
            <a:r>
              <a:rPr lang="en-GB" sz="1200" kern="1200" dirty="0">
                <a:solidFill>
                  <a:schemeClr val="tx1"/>
                </a:solidFill>
                <a:effectLst/>
                <a:latin typeface="+mn-lt"/>
                <a:ea typeface="+mn-ea"/>
                <a:cs typeface="+mn-cs"/>
              </a:rPr>
              <a:t>Each mapper task is executed on a single block of data</a:t>
            </a:r>
          </a:p>
          <a:p>
            <a:pPr lvl="0"/>
            <a:r>
              <a:rPr lang="en-GB" sz="1200" kern="1200" dirty="0">
                <a:solidFill>
                  <a:schemeClr val="tx1"/>
                </a:solidFill>
                <a:effectLst/>
                <a:latin typeface="+mn-lt"/>
                <a:ea typeface="+mn-ea"/>
                <a:cs typeface="+mn-cs"/>
              </a:rPr>
              <a:t>Than reducer task will take list of key value pairs for same keys, process the data and generates the final output</a:t>
            </a:r>
          </a:p>
          <a:p>
            <a:pPr lvl="0"/>
            <a:r>
              <a:rPr lang="en-GB" sz="1200" kern="1200" dirty="0">
                <a:solidFill>
                  <a:schemeClr val="tx1"/>
                </a:solidFill>
                <a:effectLst/>
                <a:latin typeface="+mn-lt"/>
                <a:ea typeface="+mn-ea"/>
                <a:cs typeface="+mn-cs"/>
              </a:rPr>
              <a:t>A phase called shuffle and sort will take place between mapper and reducer task will send the data to proper reducer tasks</a:t>
            </a:r>
          </a:p>
          <a:p>
            <a:pPr lvl="0"/>
            <a:r>
              <a:rPr lang="en-GB" sz="1200" kern="1200" dirty="0">
                <a:solidFill>
                  <a:schemeClr val="tx1"/>
                </a:solidFill>
                <a:effectLst/>
                <a:latin typeface="+mn-lt"/>
                <a:ea typeface="+mn-ea"/>
                <a:cs typeface="+mn-cs"/>
              </a:rPr>
              <a:t>Shuffle process maps the mapper output with the same key to the collection of values as a value</a:t>
            </a:r>
          </a:p>
          <a:p>
            <a:pPr lvl="1"/>
            <a:r>
              <a:rPr lang="en-GB" sz="1200" kern="1200" dirty="0">
                <a:solidFill>
                  <a:schemeClr val="tx1"/>
                </a:solidFill>
                <a:effectLst/>
                <a:latin typeface="+mn-lt"/>
                <a:ea typeface="+mn-ea"/>
                <a:cs typeface="+mn-cs"/>
              </a:rPr>
              <a:t>For example (key1, val1) and (key1, val2) will be converted to (key1, [val1, val2])</a:t>
            </a:r>
          </a:p>
          <a:p>
            <a:pPr lvl="0"/>
            <a:r>
              <a:rPr lang="en-GB" sz="1200" kern="1200" dirty="0">
                <a:solidFill>
                  <a:schemeClr val="tx1"/>
                </a:solidFill>
                <a:effectLst/>
                <a:latin typeface="+mn-lt"/>
                <a:ea typeface="+mn-ea"/>
                <a:cs typeface="+mn-cs"/>
              </a:rPr>
              <a:t>The mapper and reducer tasks would in parallel</a:t>
            </a:r>
          </a:p>
          <a:p>
            <a:pPr lvl="0"/>
            <a:r>
              <a:rPr lang="en-GB" sz="1200" kern="1200" dirty="0">
                <a:solidFill>
                  <a:schemeClr val="tx1"/>
                </a:solidFill>
                <a:effectLst/>
                <a:latin typeface="+mn-lt"/>
                <a:ea typeface="+mn-ea"/>
                <a:cs typeface="+mn-cs"/>
              </a:rPr>
              <a:t>The reducer tasks can start their word as soon as mapper tasks are completed</a:t>
            </a: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18</a:t>
            </a:fld>
            <a:endParaRPr lang="en-GB"/>
          </a:p>
        </p:txBody>
      </p:sp>
    </p:spTree>
    <p:extLst>
      <p:ext uri="{BB962C8B-B14F-4D97-AF65-F5344CB8AC3E}">
        <p14:creationId xmlns:p14="http://schemas.microsoft.com/office/powerpoint/2010/main" val="11688917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u="sng" kern="1200" dirty="0">
                <a:solidFill>
                  <a:schemeClr val="tx1"/>
                </a:solidFill>
                <a:effectLst/>
                <a:latin typeface="+mn-lt"/>
                <a:ea typeface="+mn-ea"/>
                <a:cs typeface="+mn-cs"/>
              </a:rPr>
              <a:t>Single Point Of Failure</a:t>
            </a:r>
            <a:r>
              <a:rPr lang="en-GB" sz="1200" kern="1200" dirty="0">
                <a:solidFill>
                  <a:schemeClr val="tx1"/>
                </a:solidFill>
                <a:effectLst/>
                <a:latin typeface="+mn-lt"/>
                <a:ea typeface="+mn-ea"/>
                <a:cs typeface="+mn-cs"/>
              </a:rPr>
              <a:t>: As per above description, HDFS has only one Name Node so if that process or machine goes down complete cluster goes down. That is why Name Node in Hadoop 1.x is considered to be a Single Point of Failure.</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Blocks are the nothing but the smallest continuous location on your hard drive where data is stored. In general, in any of the File System, you store the data as a collection of blocks. Similarly, HDFS stores each file as blocks which are scattered throughout the Apache Hadoop cluster. The default size of each block is 128 MB in Apache Hadoop 2.x (64 MB in Apache Hadoop 1.x) which you can configure as per your requirement.</a:t>
            </a:r>
          </a:p>
          <a:p>
            <a:r>
              <a:rPr lang="en-GB" sz="1200" kern="1200" dirty="0">
                <a:solidFill>
                  <a:schemeClr val="tx1"/>
                </a:solidFill>
                <a:effectLst/>
                <a:latin typeface="+mn-lt"/>
                <a:ea typeface="+mn-ea"/>
                <a:cs typeface="+mn-cs"/>
              </a:rPr>
              <a:t>It is not necessary that in HDFS, each file is stored in exact multiple of the configured block size (128 MB, 256 MB etc.). Let’s take an example where I have a file “example.txt” of size 514 MB as shown in above figure.  Suppose that we are using the default configuration of block size, which is 128 MB. Then, how many blocks will be created? 5, Right. The first four blocks will be of 128 MB. But, the last block will be of 2 MB size only.</a:t>
            </a: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21</a:t>
            </a:fld>
            <a:endParaRPr lang="en-GB"/>
          </a:p>
        </p:txBody>
      </p:sp>
    </p:spTree>
    <p:extLst>
      <p:ext uri="{BB962C8B-B14F-4D97-AF65-F5344CB8AC3E}">
        <p14:creationId xmlns:p14="http://schemas.microsoft.com/office/powerpoint/2010/main" val="38324528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kern="1200" dirty="0" err="1">
                <a:solidFill>
                  <a:schemeClr val="tx1"/>
                </a:solidFill>
                <a:effectLst/>
                <a:latin typeface="+mn-lt"/>
                <a:ea typeface="+mn-ea"/>
                <a:cs typeface="+mn-cs"/>
              </a:rPr>
              <a:t>Name</a:t>
            </a:r>
            <a:r>
              <a:rPr lang="es-AR" sz="1200" b="1" kern="1200" dirty="0">
                <a:solidFill>
                  <a:schemeClr val="tx1"/>
                </a:solidFill>
                <a:effectLst/>
                <a:latin typeface="+mn-lt"/>
                <a:ea typeface="+mn-ea"/>
                <a:cs typeface="+mn-cs"/>
              </a:rPr>
              <a:t> </a:t>
            </a:r>
            <a:r>
              <a:rPr lang="es-AR" sz="1200" b="1" kern="1200" dirty="0" err="1">
                <a:solidFill>
                  <a:schemeClr val="tx1"/>
                </a:solidFill>
                <a:effectLst/>
                <a:latin typeface="+mn-lt"/>
                <a:ea typeface="+mn-ea"/>
                <a:cs typeface="+mn-cs"/>
              </a:rPr>
              <a:t>Node</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There is only single instance of this process runs on a cluster and that is on a master node</a:t>
            </a:r>
          </a:p>
          <a:p>
            <a:pPr lvl="0"/>
            <a:r>
              <a:rPr lang="en-GB" sz="1200" kern="1200" dirty="0">
                <a:solidFill>
                  <a:schemeClr val="tx1"/>
                </a:solidFill>
                <a:effectLst/>
                <a:latin typeface="+mn-lt"/>
                <a:ea typeface="+mn-ea"/>
                <a:cs typeface="+mn-cs"/>
              </a:rPr>
              <a:t>It is responsible for manage metadata about files distributed across the cluster</a:t>
            </a:r>
          </a:p>
          <a:p>
            <a:pPr lvl="0"/>
            <a:r>
              <a:rPr lang="en-GB" sz="1200" kern="1200" dirty="0">
                <a:solidFill>
                  <a:schemeClr val="tx1"/>
                </a:solidFill>
                <a:effectLst/>
                <a:latin typeface="+mn-lt"/>
                <a:ea typeface="+mn-ea"/>
                <a:cs typeface="+mn-cs"/>
              </a:rPr>
              <a:t>It manages information like location of file blocks across cluster and it’s permission</a:t>
            </a:r>
          </a:p>
          <a:p>
            <a:pPr lvl="0"/>
            <a:r>
              <a:rPr lang="en-GB" sz="1200" kern="1200" dirty="0">
                <a:solidFill>
                  <a:schemeClr val="tx1"/>
                </a:solidFill>
                <a:effectLst/>
                <a:latin typeface="+mn-lt"/>
                <a:ea typeface="+mn-ea"/>
                <a:cs typeface="+mn-cs"/>
              </a:rPr>
              <a:t>This process reads all the metadata from a file named </a:t>
            </a:r>
            <a:r>
              <a:rPr lang="en-GB" sz="1200" kern="1200" dirty="0" err="1">
                <a:solidFill>
                  <a:schemeClr val="tx1"/>
                </a:solidFill>
                <a:effectLst/>
                <a:latin typeface="+mn-lt"/>
                <a:ea typeface="+mn-ea"/>
                <a:cs typeface="+mn-cs"/>
              </a:rPr>
              <a:t>fsimage</a:t>
            </a:r>
            <a:r>
              <a:rPr lang="en-GB" sz="1200" kern="1200" dirty="0">
                <a:solidFill>
                  <a:schemeClr val="tx1"/>
                </a:solidFill>
                <a:effectLst/>
                <a:latin typeface="+mn-lt"/>
                <a:ea typeface="+mn-ea"/>
                <a:cs typeface="+mn-cs"/>
              </a:rPr>
              <a:t> and keeps it in memory</a:t>
            </a:r>
          </a:p>
          <a:p>
            <a:pPr lvl="0"/>
            <a:r>
              <a:rPr lang="en-GB" sz="1200" kern="1200" dirty="0">
                <a:solidFill>
                  <a:schemeClr val="tx1"/>
                </a:solidFill>
                <a:effectLst/>
                <a:latin typeface="+mn-lt"/>
                <a:ea typeface="+mn-ea"/>
                <a:cs typeface="+mn-cs"/>
              </a:rPr>
              <a:t>After this process is started, it updates metadata for newly added or removed files in RAM</a:t>
            </a:r>
          </a:p>
          <a:p>
            <a:pPr lvl="0"/>
            <a:r>
              <a:rPr lang="en-GB" sz="1200" kern="1200" dirty="0">
                <a:solidFill>
                  <a:schemeClr val="tx1"/>
                </a:solidFill>
                <a:effectLst/>
                <a:latin typeface="+mn-lt"/>
                <a:ea typeface="+mn-ea"/>
                <a:cs typeface="+mn-cs"/>
              </a:rPr>
              <a:t>It periodically writes the changes in one file called edits as edit logs</a:t>
            </a:r>
          </a:p>
          <a:p>
            <a:pPr lvl="0"/>
            <a:r>
              <a:rPr lang="en-GB" sz="1200" kern="1200" dirty="0">
                <a:solidFill>
                  <a:schemeClr val="tx1"/>
                </a:solidFill>
                <a:effectLst/>
                <a:latin typeface="+mn-lt"/>
                <a:ea typeface="+mn-ea"/>
                <a:cs typeface="+mn-cs"/>
              </a:rPr>
              <a:t>This process is a heart of HDFS, if it is down HDFS is not accessible any more</a:t>
            </a:r>
          </a:p>
          <a:p>
            <a:r>
              <a:rPr lang="es-AR" sz="1200" b="1" kern="1200" dirty="0" err="1">
                <a:solidFill>
                  <a:schemeClr val="tx1"/>
                </a:solidFill>
                <a:effectLst/>
                <a:latin typeface="+mn-lt"/>
                <a:ea typeface="+mn-ea"/>
                <a:cs typeface="+mn-cs"/>
              </a:rPr>
              <a:t>Secondary</a:t>
            </a:r>
            <a:r>
              <a:rPr lang="es-AR" sz="1200" b="1" kern="1200" dirty="0">
                <a:solidFill>
                  <a:schemeClr val="tx1"/>
                </a:solidFill>
                <a:effectLst/>
                <a:latin typeface="+mn-lt"/>
                <a:ea typeface="+mn-ea"/>
                <a:cs typeface="+mn-cs"/>
              </a:rPr>
              <a:t> </a:t>
            </a:r>
            <a:r>
              <a:rPr lang="es-AR" sz="1200" b="1" kern="1200" dirty="0" err="1">
                <a:solidFill>
                  <a:schemeClr val="tx1"/>
                </a:solidFill>
                <a:effectLst/>
                <a:latin typeface="+mn-lt"/>
                <a:ea typeface="+mn-ea"/>
                <a:cs typeface="+mn-cs"/>
              </a:rPr>
              <a:t>Name</a:t>
            </a:r>
            <a:r>
              <a:rPr lang="es-AR" sz="1200" b="1" kern="1200" dirty="0">
                <a:solidFill>
                  <a:schemeClr val="tx1"/>
                </a:solidFill>
                <a:effectLst/>
                <a:latin typeface="+mn-lt"/>
                <a:ea typeface="+mn-ea"/>
                <a:cs typeface="+mn-cs"/>
              </a:rPr>
              <a:t> </a:t>
            </a:r>
            <a:r>
              <a:rPr lang="es-AR" sz="1200" b="1" kern="1200" dirty="0" err="1">
                <a:solidFill>
                  <a:schemeClr val="tx1"/>
                </a:solidFill>
                <a:effectLst/>
                <a:latin typeface="+mn-lt"/>
                <a:ea typeface="+mn-ea"/>
                <a:cs typeface="+mn-cs"/>
              </a:rPr>
              <a:t>Node</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For this also, only single instance of this process runs on a cluster</a:t>
            </a:r>
          </a:p>
          <a:p>
            <a:pPr lvl="0"/>
            <a:r>
              <a:rPr lang="en-GB" sz="1200" kern="1200" dirty="0">
                <a:solidFill>
                  <a:schemeClr val="tx1"/>
                </a:solidFill>
                <a:effectLst/>
                <a:latin typeface="+mn-lt"/>
                <a:ea typeface="+mn-ea"/>
                <a:cs typeface="+mn-cs"/>
              </a:rPr>
              <a:t>This process can run on a master node (for smaller clusters) or can run on a separate node (in larger clusters) depends on the size of the cluster</a:t>
            </a:r>
          </a:p>
          <a:p>
            <a:pPr lvl="0"/>
            <a:r>
              <a:rPr lang="en-GB" sz="1200" kern="1200" dirty="0">
                <a:solidFill>
                  <a:schemeClr val="tx1"/>
                </a:solidFill>
                <a:effectLst/>
                <a:latin typeface="+mn-lt"/>
                <a:ea typeface="+mn-ea"/>
                <a:cs typeface="+mn-cs"/>
              </a:rPr>
              <a:t>One misinterpretation from name is </a:t>
            </a:r>
            <a:r>
              <a:rPr lang="en-GB" sz="1200" i="1" kern="1200" dirty="0">
                <a:solidFill>
                  <a:schemeClr val="tx1"/>
                </a:solidFill>
                <a:effectLst/>
                <a:latin typeface="+mn-lt"/>
                <a:ea typeface="+mn-ea"/>
                <a:cs typeface="+mn-cs"/>
              </a:rPr>
              <a:t>“This is a backup Name Node”</a:t>
            </a:r>
            <a:r>
              <a:rPr lang="en-GB" sz="1200" kern="1200" dirty="0">
                <a:solidFill>
                  <a:schemeClr val="tx1"/>
                </a:solidFill>
                <a:effectLst/>
                <a:latin typeface="+mn-lt"/>
                <a:ea typeface="+mn-ea"/>
                <a:cs typeface="+mn-cs"/>
              </a:rPr>
              <a:t> but </a:t>
            </a:r>
            <a:r>
              <a:rPr lang="en-GB" sz="1200" b="1" kern="1200" dirty="0">
                <a:solidFill>
                  <a:schemeClr val="tx1"/>
                </a:solidFill>
                <a:effectLst/>
                <a:latin typeface="+mn-lt"/>
                <a:ea typeface="+mn-ea"/>
                <a:cs typeface="+mn-cs"/>
              </a:rPr>
              <a:t>IT IS NOT!!!!!</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It manages the metadata for the Name Node. In the sense, it reads the information written in edit logs (by Name Node) and creates an updated file of current cluster metadata</a:t>
            </a:r>
          </a:p>
          <a:p>
            <a:pPr lvl="0"/>
            <a:r>
              <a:rPr lang="en-GB" sz="1200" kern="1200" dirty="0">
                <a:solidFill>
                  <a:schemeClr val="tx1"/>
                </a:solidFill>
                <a:effectLst/>
                <a:latin typeface="+mn-lt"/>
                <a:ea typeface="+mn-ea"/>
                <a:cs typeface="+mn-cs"/>
              </a:rPr>
              <a:t>Than it transfers that file back to Name Node so that </a:t>
            </a:r>
            <a:r>
              <a:rPr lang="en-GB" sz="1200" kern="1200" dirty="0" err="1">
                <a:solidFill>
                  <a:schemeClr val="tx1"/>
                </a:solidFill>
                <a:effectLst/>
                <a:latin typeface="+mn-lt"/>
                <a:ea typeface="+mn-ea"/>
                <a:cs typeface="+mn-cs"/>
              </a:rPr>
              <a:t>fsimage</a:t>
            </a:r>
            <a:r>
              <a:rPr lang="en-GB" sz="1200" kern="1200" dirty="0">
                <a:solidFill>
                  <a:schemeClr val="tx1"/>
                </a:solidFill>
                <a:effectLst/>
                <a:latin typeface="+mn-lt"/>
                <a:ea typeface="+mn-ea"/>
                <a:cs typeface="+mn-cs"/>
              </a:rPr>
              <a:t> file can be updated</a:t>
            </a:r>
          </a:p>
          <a:p>
            <a:pPr lvl="0"/>
            <a:r>
              <a:rPr lang="en-GB" sz="1200" kern="1200" dirty="0">
                <a:solidFill>
                  <a:schemeClr val="tx1"/>
                </a:solidFill>
                <a:effectLst/>
                <a:latin typeface="+mn-lt"/>
                <a:ea typeface="+mn-ea"/>
                <a:cs typeface="+mn-cs"/>
              </a:rPr>
              <a:t>So, whenever Name Node daemon is restarted it can always find updated information in </a:t>
            </a:r>
            <a:r>
              <a:rPr lang="en-GB" sz="1200" kern="1200" dirty="0" err="1">
                <a:solidFill>
                  <a:schemeClr val="tx1"/>
                </a:solidFill>
                <a:effectLst/>
                <a:latin typeface="+mn-lt"/>
                <a:ea typeface="+mn-ea"/>
                <a:cs typeface="+mn-cs"/>
              </a:rPr>
              <a:t>fsimage</a:t>
            </a:r>
            <a:r>
              <a:rPr lang="en-GB" sz="1200" kern="1200" dirty="0">
                <a:solidFill>
                  <a:schemeClr val="tx1"/>
                </a:solidFill>
                <a:effectLst/>
                <a:latin typeface="+mn-lt"/>
                <a:ea typeface="+mn-ea"/>
                <a:cs typeface="+mn-cs"/>
              </a:rPr>
              <a:t> file</a:t>
            </a:r>
          </a:p>
          <a:p>
            <a:r>
              <a:rPr lang="es-AR" sz="1200" b="1" kern="1200" dirty="0">
                <a:solidFill>
                  <a:schemeClr val="tx1"/>
                </a:solidFill>
                <a:effectLst/>
                <a:latin typeface="+mn-lt"/>
                <a:ea typeface="+mn-ea"/>
                <a:cs typeface="+mn-cs"/>
              </a:rPr>
              <a:t>Data </a:t>
            </a:r>
            <a:r>
              <a:rPr lang="es-AR" sz="1200" b="1" kern="1200" dirty="0" err="1">
                <a:solidFill>
                  <a:schemeClr val="tx1"/>
                </a:solidFill>
                <a:effectLst/>
                <a:latin typeface="+mn-lt"/>
                <a:ea typeface="+mn-ea"/>
                <a:cs typeface="+mn-cs"/>
              </a:rPr>
              <a:t>Node</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There are many instances of this process running on various slave nodes(referred as Data nodes)</a:t>
            </a:r>
          </a:p>
          <a:p>
            <a:pPr lvl="0"/>
            <a:r>
              <a:rPr lang="en-GB" sz="1200" kern="1200" dirty="0">
                <a:solidFill>
                  <a:schemeClr val="tx1"/>
                </a:solidFill>
                <a:effectLst/>
                <a:latin typeface="+mn-lt"/>
                <a:ea typeface="+mn-ea"/>
                <a:cs typeface="+mn-cs"/>
              </a:rPr>
              <a:t>It is responsible for storing the individual file blocks on the slave nodes in Hadoop cluster</a:t>
            </a:r>
          </a:p>
          <a:p>
            <a:pPr lvl="0"/>
            <a:r>
              <a:rPr lang="en-GB" sz="1200" kern="1200" dirty="0">
                <a:solidFill>
                  <a:schemeClr val="tx1"/>
                </a:solidFill>
                <a:effectLst/>
                <a:latin typeface="+mn-lt"/>
                <a:ea typeface="+mn-ea"/>
                <a:cs typeface="+mn-cs"/>
              </a:rPr>
              <a:t>Based on the replication factor, a single block is replicated in multiple slave nodes(only if replication factor is &gt; 1) to prevent the data loss</a:t>
            </a:r>
          </a:p>
          <a:p>
            <a:pPr lvl="0"/>
            <a:r>
              <a:rPr lang="en-GB" sz="1200" kern="1200" dirty="0">
                <a:solidFill>
                  <a:schemeClr val="tx1"/>
                </a:solidFill>
                <a:effectLst/>
                <a:latin typeface="+mn-lt"/>
                <a:ea typeface="+mn-ea"/>
                <a:cs typeface="+mn-cs"/>
              </a:rPr>
              <a:t>Whenever required, this process handles the access to a data block by communicating with Name Node</a:t>
            </a:r>
          </a:p>
          <a:p>
            <a:pPr lvl="0"/>
            <a:r>
              <a:rPr lang="en-GB" sz="1200" kern="1200" dirty="0">
                <a:solidFill>
                  <a:schemeClr val="tx1"/>
                </a:solidFill>
                <a:effectLst/>
                <a:latin typeface="+mn-lt"/>
                <a:ea typeface="+mn-ea"/>
                <a:cs typeface="+mn-cs"/>
              </a:rPr>
              <a:t>This process periodically sends heart bits to Name Node to make Name Node aware that slave process is running</a:t>
            </a: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22</a:t>
            </a:fld>
            <a:endParaRPr lang="en-GB"/>
          </a:p>
        </p:txBody>
      </p:sp>
    </p:spTree>
    <p:extLst>
      <p:ext uri="{BB962C8B-B14F-4D97-AF65-F5344CB8AC3E}">
        <p14:creationId xmlns:p14="http://schemas.microsoft.com/office/powerpoint/2010/main" val="27547411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u="sng" kern="1200" dirty="0" err="1">
                <a:solidFill>
                  <a:schemeClr val="tx1"/>
                </a:solidFill>
                <a:effectLst/>
                <a:latin typeface="+mn-lt"/>
                <a:ea typeface="+mn-ea"/>
                <a:cs typeface="+mn-cs"/>
              </a:rPr>
              <a:t>Resource</a:t>
            </a:r>
            <a:r>
              <a:rPr lang="es-AR" sz="1200" b="1" u="sng" kern="1200" dirty="0">
                <a:solidFill>
                  <a:schemeClr val="tx1"/>
                </a:solidFill>
                <a:effectLst/>
                <a:latin typeface="+mn-lt"/>
                <a:ea typeface="+mn-ea"/>
                <a:cs typeface="+mn-cs"/>
              </a:rPr>
              <a:t> Manager</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This daemon process runs on master node (may run on the same machine as name node for smaller clusters)</a:t>
            </a:r>
          </a:p>
          <a:p>
            <a:pPr lvl="0"/>
            <a:r>
              <a:rPr lang="en-GB" sz="1200" kern="1200" dirty="0">
                <a:solidFill>
                  <a:schemeClr val="tx1"/>
                </a:solidFill>
                <a:effectLst/>
                <a:latin typeface="+mn-lt"/>
                <a:ea typeface="+mn-ea"/>
                <a:cs typeface="+mn-cs"/>
              </a:rPr>
              <a:t>It is responsible for getting job submitted from client and schedule it on cluster, monitoring running jobs on cluster and allocating proper resources on the slave node</a:t>
            </a:r>
          </a:p>
          <a:p>
            <a:pPr lvl="0"/>
            <a:r>
              <a:rPr lang="en-GB" sz="1200" kern="1200" dirty="0">
                <a:solidFill>
                  <a:schemeClr val="tx1"/>
                </a:solidFill>
                <a:effectLst/>
                <a:latin typeface="+mn-lt"/>
                <a:ea typeface="+mn-ea"/>
                <a:cs typeface="+mn-cs"/>
              </a:rPr>
              <a:t>It communicates with Node Manager daemon process on the slave node to track the resource utilization</a:t>
            </a:r>
          </a:p>
          <a:p>
            <a:pPr lvl="0"/>
            <a:r>
              <a:rPr lang="en-GB" sz="1200" kern="1200" dirty="0">
                <a:solidFill>
                  <a:schemeClr val="tx1"/>
                </a:solidFill>
                <a:effectLst/>
                <a:latin typeface="+mn-lt"/>
                <a:ea typeface="+mn-ea"/>
                <a:cs typeface="+mn-cs"/>
              </a:rPr>
              <a:t>It uses two other processes named </a:t>
            </a:r>
            <a:r>
              <a:rPr lang="en-GB" sz="1200" i="1" kern="1200" dirty="0">
                <a:solidFill>
                  <a:schemeClr val="tx1"/>
                </a:solidFill>
                <a:effectLst/>
                <a:latin typeface="+mn-lt"/>
                <a:ea typeface="+mn-ea"/>
                <a:cs typeface="+mn-cs"/>
              </a:rPr>
              <a:t>Application Manager </a:t>
            </a:r>
            <a:r>
              <a:rPr lang="en-GB" sz="1200" kern="1200" dirty="0">
                <a:solidFill>
                  <a:schemeClr val="tx1"/>
                </a:solidFill>
                <a:effectLst/>
                <a:latin typeface="+mn-lt"/>
                <a:ea typeface="+mn-ea"/>
                <a:cs typeface="+mn-cs"/>
              </a:rPr>
              <a:t>and </a:t>
            </a:r>
            <a:r>
              <a:rPr lang="en-GB" sz="1200" i="1" kern="1200" dirty="0">
                <a:solidFill>
                  <a:schemeClr val="tx1"/>
                </a:solidFill>
                <a:effectLst/>
                <a:latin typeface="+mn-lt"/>
                <a:ea typeface="+mn-ea"/>
                <a:cs typeface="+mn-cs"/>
              </a:rPr>
              <a:t>Scheduler </a:t>
            </a:r>
            <a:r>
              <a:rPr lang="en-GB" sz="1200" kern="1200" dirty="0">
                <a:solidFill>
                  <a:schemeClr val="tx1"/>
                </a:solidFill>
                <a:effectLst/>
                <a:latin typeface="+mn-lt"/>
                <a:ea typeface="+mn-ea"/>
                <a:cs typeface="+mn-cs"/>
              </a:rPr>
              <a:t>for MapReduce task and resource management</a:t>
            </a:r>
          </a:p>
          <a:p>
            <a:r>
              <a:rPr lang="es-AR" sz="1200" b="1" kern="1200" dirty="0" err="1">
                <a:solidFill>
                  <a:schemeClr val="tx1"/>
                </a:solidFill>
                <a:effectLst/>
                <a:latin typeface="+mn-lt"/>
                <a:ea typeface="+mn-ea"/>
                <a:cs typeface="+mn-cs"/>
              </a:rPr>
              <a:t>Scheduler</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This daemon process resides on the Master Node (runs along with </a:t>
            </a:r>
            <a:r>
              <a:rPr lang="en-GB" sz="1200" kern="1200" dirty="0" err="1">
                <a:solidFill>
                  <a:schemeClr val="tx1"/>
                </a:solidFill>
                <a:effectLst/>
                <a:latin typeface="+mn-lt"/>
                <a:ea typeface="+mn-ea"/>
                <a:cs typeface="+mn-cs"/>
              </a:rPr>
              <a:t>ResourceManager</a:t>
            </a:r>
            <a:r>
              <a:rPr lang="en-GB" sz="1200" kern="1200" dirty="0">
                <a:solidFill>
                  <a:schemeClr val="tx1"/>
                </a:solidFill>
                <a:effectLst/>
                <a:latin typeface="+mn-lt"/>
                <a:ea typeface="+mn-ea"/>
                <a:cs typeface="+mn-cs"/>
              </a:rPr>
              <a:t> daemon )</a:t>
            </a:r>
          </a:p>
          <a:p>
            <a:pPr lvl="0"/>
            <a:r>
              <a:rPr lang="es-AR" sz="1200" kern="1200" dirty="0" err="1">
                <a:solidFill>
                  <a:schemeClr val="tx1"/>
                </a:solidFill>
                <a:effectLst/>
                <a:latin typeface="+mn-lt"/>
                <a:ea typeface="+mn-ea"/>
                <a:cs typeface="+mn-cs"/>
              </a:rPr>
              <a:t>Responsible</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for</a:t>
            </a:r>
            <a:r>
              <a:rPr lang="es-AR" sz="1200" kern="1200" dirty="0">
                <a:solidFill>
                  <a:schemeClr val="tx1"/>
                </a:solidFill>
                <a:effectLst/>
                <a:latin typeface="+mn-lt"/>
                <a:ea typeface="+mn-ea"/>
                <a:cs typeface="+mn-cs"/>
              </a:rPr>
              <a:t>,</a:t>
            </a:r>
            <a:endParaRPr lang="en-GB" sz="12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Scheduling the job execution as per submission request received by </a:t>
            </a:r>
            <a:r>
              <a:rPr lang="en-GB" sz="1200" u="sng" kern="1200" dirty="0" err="1">
                <a:solidFill>
                  <a:schemeClr val="tx1"/>
                </a:solidFill>
                <a:effectLst/>
                <a:latin typeface="+mn-lt"/>
                <a:ea typeface="+mn-ea"/>
                <a:cs typeface="+mn-cs"/>
              </a:rPr>
              <a:t>ResourceManager</a:t>
            </a:r>
            <a:endParaRPr lang="en-GB" sz="12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Allocating resources to applications submitted to the cluster</a:t>
            </a:r>
          </a:p>
          <a:p>
            <a:pPr lvl="1"/>
            <a:r>
              <a:rPr lang="en-GB" sz="1200" kern="1200" dirty="0">
                <a:solidFill>
                  <a:schemeClr val="tx1"/>
                </a:solidFill>
                <a:effectLst/>
                <a:latin typeface="+mn-lt"/>
                <a:ea typeface="+mn-ea"/>
                <a:cs typeface="+mn-cs"/>
              </a:rPr>
              <a:t>Coordinating with </a:t>
            </a:r>
            <a:r>
              <a:rPr lang="en-GB" sz="1200" u="sng" kern="1200" dirty="0" err="1">
                <a:solidFill>
                  <a:schemeClr val="tx1"/>
                </a:solidFill>
                <a:effectLst/>
                <a:latin typeface="+mn-lt"/>
                <a:ea typeface="+mn-ea"/>
                <a:cs typeface="+mn-cs"/>
              </a:rPr>
              <a:t>ApplicationManager</a:t>
            </a:r>
            <a:r>
              <a:rPr lang="en-GB" sz="1200" kern="1200" dirty="0">
                <a:solidFill>
                  <a:schemeClr val="tx1"/>
                </a:solidFill>
                <a:effectLst/>
                <a:latin typeface="+mn-lt"/>
                <a:ea typeface="+mn-ea"/>
                <a:cs typeface="+mn-cs"/>
              </a:rPr>
              <a:t> daemon and keeping track of resources of running applications</a:t>
            </a:r>
          </a:p>
          <a:p>
            <a:r>
              <a:rPr lang="es-AR" sz="1200" b="1" kern="1200" dirty="0" err="1">
                <a:solidFill>
                  <a:schemeClr val="tx1"/>
                </a:solidFill>
                <a:effectLst/>
                <a:latin typeface="+mn-lt"/>
                <a:ea typeface="+mn-ea"/>
                <a:cs typeface="+mn-cs"/>
              </a:rPr>
              <a:t>ApplicationManager</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This daemon process resides on the Master Node (runs along with </a:t>
            </a:r>
            <a:r>
              <a:rPr lang="en-GB" sz="1200" u="sng" kern="1200" dirty="0" err="1">
                <a:solidFill>
                  <a:schemeClr val="tx1"/>
                </a:solidFill>
                <a:effectLst/>
                <a:latin typeface="+mn-lt"/>
                <a:ea typeface="+mn-ea"/>
                <a:cs typeface="+mn-cs"/>
              </a:rPr>
              <a:t>ResourceManager</a:t>
            </a:r>
            <a:r>
              <a:rPr lang="en-GB" sz="1200" kern="1200" dirty="0">
                <a:solidFill>
                  <a:schemeClr val="tx1"/>
                </a:solidFill>
                <a:effectLst/>
                <a:latin typeface="+mn-lt"/>
                <a:ea typeface="+mn-ea"/>
                <a:cs typeface="+mn-cs"/>
              </a:rPr>
              <a:t> daemon )</a:t>
            </a:r>
          </a:p>
          <a:p>
            <a:pPr lvl="0"/>
            <a:r>
              <a:rPr lang="es-AR" sz="1200" kern="1200" dirty="0" err="1">
                <a:solidFill>
                  <a:schemeClr val="tx1"/>
                </a:solidFill>
                <a:effectLst/>
                <a:latin typeface="+mn-lt"/>
                <a:ea typeface="+mn-ea"/>
                <a:cs typeface="+mn-cs"/>
              </a:rPr>
              <a:t>Responsible</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for</a:t>
            </a:r>
            <a:r>
              <a:rPr lang="es-AR" sz="1200" kern="1200" dirty="0">
                <a:solidFill>
                  <a:schemeClr val="tx1"/>
                </a:solidFill>
                <a:effectLst/>
                <a:latin typeface="+mn-lt"/>
                <a:ea typeface="+mn-ea"/>
                <a:cs typeface="+mn-cs"/>
              </a:rPr>
              <a:t>,</a:t>
            </a:r>
            <a:endParaRPr lang="en-GB" sz="12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Helping Scheduler daemon to keeps track of running application by coordination</a:t>
            </a:r>
          </a:p>
          <a:p>
            <a:pPr lvl="1"/>
            <a:r>
              <a:rPr lang="es-AR" sz="1200" kern="1200" dirty="0" err="1">
                <a:solidFill>
                  <a:schemeClr val="tx1"/>
                </a:solidFill>
                <a:effectLst/>
                <a:latin typeface="+mn-lt"/>
                <a:ea typeface="+mn-ea"/>
                <a:cs typeface="+mn-cs"/>
              </a:rPr>
              <a:t>Accepting</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job</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submissions</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from</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client</a:t>
            </a:r>
            <a:endParaRPr lang="en-GB" sz="12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Negotiating first container for executing application specific task with suitable </a:t>
            </a:r>
            <a:r>
              <a:rPr lang="en-GB" sz="1200"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on slave node</a:t>
            </a:r>
          </a:p>
          <a:p>
            <a:r>
              <a:rPr lang="en-GB" sz="1200" kern="1200" dirty="0">
                <a:solidFill>
                  <a:schemeClr val="tx1"/>
                </a:solidFill>
                <a:effectLst/>
                <a:latin typeface="+mn-lt"/>
                <a:ea typeface="+mn-ea"/>
                <a:cs typeface="+mn-cs"/>
              </a:rPr>
              <a:t> </a:t>
            </a:r>
          </a:p>
          <a:p>
            <a:r>
              <a:rPr lang="es-AR" sz="1200" b="1" u="sng" kern="1200" dirty="0" err="1">
                <a:solidFill>
                  <a:schemeClr val="tx1"/>
                </a:solidFill>
                <a:effectLst/>
                <a:latin typeface="+mn-lt"/>
                <a:ea typeface="+mn-ea"/>
                <a:cs typeface="+mn-cs"/>
              </a:rPr>
              <a:t>Node</a:t>
            </a:r>
            <a:r>
              <a:rPr lang="es-AR" sz="1200" b="1" u="sng" kern="1200" dirty="0">
                <a:solidFill>
                  <a:schemeClr val="tx1"/>
                </a:solidFill>
                <a:effectLst/>
                <a:latin typeface="+mn-lt"/>
                <a:ea typeface="+mn-ea"/>
                <a:cs typeface="+mn-cs"/>
              </a:rPr>
              <a:t> Manager</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This daemon process runs on slave nodes (normally on HDFS Data node machines)</a:t>
            </a:r>
          </a:p>
          <a:p>
            <a:pPr lvl="0"/>
            <a:r>
              <a:rPr lang="en-GB" sz="1200" kern="1200" dirty="0">
                <a:solidFill>
                  <a:schemeClr val="tx1"/>
                </a:solidFill>
                <a:effectLst/>
                <a:latin typeface="+mn-lt"/>
                <a:ea typeface="+mn-ea"/>
                <a:cs typeface="+mn-cs"/>
              </a:rPr>
              <a:t>It is responsible for coordinating with Resource Manager for task scheduling and tracking the resource utilization on the slave node</a:t>
            </a:r>
          </a:p>
          <a:p>
            <a:pPr lvl="0"/>
            <a:r>
              <a:rPr lang="en-GB" sz="1200" kern="1200" dirty="0">
                <a:solidFill>
                  <a:schemeClr val="tx1"/>
                </a:solidFill>
                <a:effectLst/>
                <a:latin typeface="+mn-lt"/>
                <a:ea typeface="+mn-ea"/>
                <a:cs typeface="+mn-cs"/>
              </a:rPr>
              <a:t>It also reports the resource utilization back to the Resource Manager</a:t>
            </a:r>
          </a:p>
          <a:p>
            <a:pPr lvl="0"/>
            <a:r>
              <a:rPr lang="en-GB" sz="1200" kern="1200" dirty="0">
                <a:solidFill>
                  <a:schemeClr val="tx1"/>
                </a:solidFill>
                <a:effectLst/>
                <a:latin typeface="+mn-lt"/>
                <a:ea typeface="+mn-ea"/>
                <a:cs typeface="+mn-cs"/>
              </a:rPr>
              <a:t>It uses other daemon process like Application Master and Container for MapReduce task scheduling and execution on the slave node</a:t>
            </a:r>
          </a:p>
          <a:p>
            <a:r>
              <a:rPr lang="es-AR" sz="1200" b="1" u="sng" kern="1200" dirty="0" err="1">
                <a:solidFill>
                  <a:schemeClr val="tx1"/>
                </a:solidFill>
                <a:effectLst/>
                <a:latin typeface="+mn-lt"/>
                <a:ea typeface="+mn-ea"/>
                <a:cs typeface="+mn-cs"/>
              </a:rPr>
              <a:t>ApplicationMaster</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This daemon process runs on the slave node (along with the </a:t>
            </a:r>
            <a:r>
              <a:rPr lang="en-GB" sz="1200" kern="1200" dirty="0" err="1">
                <a:solidFill>
                  <a:schemeClr val="tx1"/>
                </a:solidFill>
                <a:effectLst/>
                <a:latin typeface="+mn-lt"/>
                <a:ea typeface="+mn-ea"/>
                <a:cs typeface="+mn-cs"/>
              </a:rPr>
              <a:t>NodeManager</a:t>
            </a:r>
            <a:r>
              <a:rPr lang="en-GB" sz="1200" kern="1200" dirty="0">
                <a:solidFill>
                  <a:schemeClr val="tx1"/>
                </a:solidFill>
                <a:effectLst/>
                <a:latin typeface="+mn-lt"/>
                <a:ea typeface="+mn-ea"/>
                <a:cs typeface="+mn-cs"/>
              </a:rPr>
              <a:t> daemon)</a:t>
            </a:r>
          </a:p>
          <a:p>
            <a:pPr lvl="0"/>
            <a:r>
              <a:rPr lang="en-GB" sz="1200" kern="1200" dirty="0">
                <a:solidFill>
                  <a:schemeClr val="tx1"/>
                </a:solidFill>
                <a:effectLst/>
                <a:latin typeface="+mn-lt"/>
                <a:ea typeface="+mn-ea"/>
                <a:cs typeface="+mn-cs"/>
              </a:rPr>
              <a:t>It is per application specific library works with </a:t>
            </a:r>
            <a:r>
              <a:rPr lang="en-GB" sz="1200" u="sng" kern="1200" dirty="0" err="1">
                <a:solidFill>
                  <a:schemeClr val="tx1"/>
                </a:solidFill>
                <a:effectLst/>
                <a:latin typeface="+mn-lt"/>
                <a:ea typeface="+mn-ea"/>
                <a:cs typeface="+mn-cs"/>
              </a:rPr>
              <a:t>NodeManager</a:t>
            </a:r>
            <a:r>
              <a:rPr lang="en-GB" sz="1200" kern="1200" dirty="0">
                <a:solidFill>
                  <a:schemeClr val="tx1"/>
                </a:solidFill>
                <a:effectLst/>
                <a:latin typeface="+mn-lt"/>
                <a:ea typeface="+mn-ea"/>
                <a:cs typeface="+mn-cs"/>
              </a:rPr>
              <a:t> to execute the task</a:t>
            </a:r>
          </a:p>
          <a:p>
            <a:pPr lvl="0"/>
            <a:r>
              <a:rPr lang="en-GB" sz="1200" kern="1200" dirty="0">
                <a:solidFill>
                  <a:schemeClr val="tx1"/>
                </a:solidFill>
                <a:effectLst/>
                <a:latin typeface="+mn-lt"/>
                <a:ea typeface="+mn-ea"/>
                <a:cs typeface="+mn-cs"/>
              </a:rPr>
              <a:t>The instance of this daemon is per application, which means in case of multiple jobs submitted on cluster, it may have more than one instances of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on slave nodes</a:t>
            </a:r>
          </a:p>
          <a:p>
            <a:pPr lvl="0"/>
            <a:r>
              <a:rPr lang="es-AR" sz="1200" kern="1200" dirty="0" err="1">
                <a:solidFill>
                  <a:schemeClr val="tx1"/>
                </a:solidFill>
                <a:effectLst/>
                <a:latin typeface="+mn-lt"/>
                <a:ea typeface="+mn-ea"/>
                <a:cs typeface="+mn-cs"/>
              </a:rPr>
              <a:t>Responsible</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for</a:t>
            </a:r>
            <a:r>
              <a:rPr lang="es-AR" sz="1200" kern="1200" dirty="0">
                <a:solidFill>
                  <a:schemeClr val="tx1"/>
                </a:solidFill>
                <a:effectLst/>
                <a:latin typeface="+mn-lt"/>
                <a:ea typeface="+mn-ea"/>
                <a:cs typeface="+mn-cs"/>
              </a:rPr>
              <a:t>,</a:t>
            </a:r>
            <a:endParaRPr lang="en-GB" sz="12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Negotiating suitable resource containers on slave node from </a:t>
            </a:r>
            <a:r>
              <a:rPr lang="en-GB" sz="1200" u="sng" kern="1200" dirty="0" err="1">
                <a:solidFill>
                  <a:schemeClr val="tx1"/>
                </a:solidFill>
                <a:effectLst/>
                <a:latin typeface="+mn-lt"/>
                <a:ea typeface="+mn-ea"/>
                <a:cs typeface="+mn-cs"/>
              </a:rPr>
              <a:t>ResourceManager</a:t>
            </a:r>
            <a:endParaRPr lang="en-GB" sz="12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Working with one or multiple </a:t>
            </a:r>
            <a:r>
              <a:rPr lang="en-GB" sz="1200" u="sng" kern="1200" dirty="0" err="1">
                <a:solidFill>
                  <a:schemeClr val="tx1"/>
                </a:solidFill>
                <a:effectLst/>
                <a:latin typeface="+mn-lt"/>
                <a:ea typeface="+mn-ea"/>
                <a:cs typeface="+mn-cs"/>
              </a:rPr>
              <a:t>NodeManagers</a:t>
            </a:r>
            <a:r>
              <a:rPr lang="en-GB" sz="1200" kern="1200" dirty="0">
                <a:solidFill>
                  <a:schemeClr val="tx1"/>
                </a:solidFill>
                <a:effectLst/>
                <a:latin typeface="+mn-lt"/>
                <a:ea typeface="+mn-ea"/>
                <a:cs typeface="+mn-cs"/>
              </a:rPr>
              <a:t> to monitor task execution on slave nodes</a:t>
            </a:r>
          </a:p>
          <a:p>
            <a:r>
              <a:rPr lang="es-AR" sz="1200" b="1" kern="1200" dirty="0" err="1">
                <a:solidFill>
                  <a:schemeClr val="tx1"/>
                </a:solidFill>
                <a:effectLst/>
                <a:latin typeface="+mn-lt"/>
                <a:ea typeface="+mn-ea"/>
                <a:cs typeface="+mn-cs"/>
              </a:rPr>
              <a:t>Container</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It is considered to be a small unit of resources (like </a:t>
            </a:r>
            <a:r>
              <a:rPr lang="en-GB" sz="1200" kern="1200" dirty="0" err="1">
                <a:solidFill>
                  <a:schemeClr val="tx1"/>
                </a:solidFill>
                <a:effectLst/>
                <a:latin typeface="+mn-lt"/>
                <a:ea typeface="+mn-ea"/>
                <a:cs typeface="+mn-cs"/>
              </a:rPr>
              <a:t>cpu</a:t>
            </a:r>
            <a:r>
              <a:rPr lang="en-GB" sz="1200" kern="1200" dirty="0">
                <a:solidFill>
                  <a:schemeClr val="tx1"/>
                </a:solidFill>
                <a:effectLst/>
                <a:latin typeface="+mn-lt"/>
                <a:ea typeface="+mn-ea"/>
                <a:cs typeface="+mn-cs"/>
              </a:rPr>
              <a:t>, memory, disk) belong to the </a:t>
            </a:r>
            <a:r>
              <a:rPr lang="en-GB" sz="1200" kern="1200" dirty="0" err="1">
                <a:solidFill>
                  <a:schemeClr val="tx1"/>
                </a:solidFill>
                <a:effectLst/>
                <a:latin typeface="+mn-lt"/>
                <a:ea typeface="+mn-ea"/>
                <a:cs typeface="+mn-cs"/>
              </a:rPr>
              <a:t>SlaveNode</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Scheduler process running along with </a:t>
            </a:r>
            <a:r>
              <a:rPr lang="en-GB" sz="1200" u="sng" kern="1200" dirty="0" err="1">
                <a:solidFill>
                  <a:schemeClr val="tx1"/>
                </a:solidFill>
                <a:effectLst/>
                <a:latin typeface="+mn-lt"/>
                <a:ea typeface="+mn-ea"/>
                <a:cs typeface="+mn-cs"/>
              </a:rPr>
              <a:t>ResourceManager</a:t>
            </a:r>
            <a:r>
              <a:rPr lang="en-GB" sz="1200" kern="1200" dirty="0">
                <a:solidFill>
                  <a:schemeClr val="tx1"/>
                </a:solidFill>
                <a:effectLst/>
                <a:latin typeface="+mn-lt"/>
                <a:ea typeface="+mn-ea"/>
                <a:cs typeface="+mn-cs"/>
              </a:rPr>
              <a:t> daemon allocates the resources as a container</a:t>
            </a:r>
          </a:p>
          <a:p>
            <a:pPr lvl="0"/>
            <a:r>
              <a:rPr lang="en-GB" sz="1200" kern="1200" dirty="0">
                <a:solidFill>
                  <a:schemeClr val="tx1"/>
                </a:solidFill>
                <a:effectLst/>
                <a:latin typeface="+mn-lt"/>
                <a:ea typeface="+mn-ea"/>
                <a:cs typeface="+mn-cs"/>
              </a:rPr>
              <a:t>At the beginning of a job execution with YARN, container allows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process to make a use of some resources on any slave node on the cluster</a:t>
            </a:r>
          </a:p>
          <a:p>
            <a:pPr lvl="0"/>
            <a:r>
              <a:rPr lang="en-GB" sz="1200" kern="1200" dirty="0">
                <a:solidFill>
                  <a:schemeClr val="tx1"/>
                </a:solidFill>
                <a:effectLst/>
                <a:latin typeface="+mn-lt"/>
                <a:ea typeface="+mn-ea"/>
                <a:cs typeface="+mn-cs"/>
              </a:rPr>
              <a:t>Then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manages the application execution across other containers on slave nodes of a YARN cluster</a:t>
            </a: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26</a:t>
            </a:fld>
            <a:endParaRPr lang="en-GB" dirty="0"/>
          </a:p>
        </p:txBody>
      </p:sp>
    </p:spTree>
    <p:extLst>
      <p:ext uri="{BB962C8B-B14F-4D97-AF65-F5344CB8AC3E}">
        <p14:creationId xmlns:p14="http://schemas.microsoft.com/office/powerpoint/2010/main" val="10838148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Step 1:</a:t>
            </a:r>
            <a:r>
              <a:rPr lang="en-GB" sz="1200" kern="1200" dirty="0">
                <a:solidFill>
                  <a:schemeClr val="tx1"/>
                </a:solidFill>
                <a:effectLst/>
                <a:latin typeface="+mn-lt"/>
                <a:ea typeface="+mn-ea"/>
                <a:cs typeface="+mn-cs"/>
              </a:rPr>
              <a:t>  Job/Application(which can be MapReduce, Java/Scala Application, DAG jobs like Apache Spark etc..) is submitted by the YARN client application to the </a:t>
            </a:r>
            <a:r>
              <a:rPr lang="en-GB" sz="1200" u="sng" kern="1200" dirty="0" err="1">
                <a:solidFill>
                  <a:schemeClr val="tx1"/>
                </a:solidFill>
                <a:effectLst/>
                <a:latin typeface="+mn-lt"/>
                <a:ea typeface="+mn-ea"/>
                <a:cs typeface="+mn-cs"/>
              </a:rPr>
              <a:t>ResourceManager</a:t>
            </a:r>
            <a:r>
              <a:rPr lang="en-GB" sz="1200" kern="1200" dirty="0">
                <a:solidFill>
                  <a:schemeClr val="tx1"/>
                </a:solidFill>
                <a:effectLst/>
                <a:latin typeface="+mn-lt"/>
                <a:ea typeface="+mn-ea"/>
                <a:cs typeface="+mn-cs"/>
              </a:rPr>
              <a:t> daemon along with the command to start the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on any container at </a:t>
            </a:r>
            <a:r>
              <a:rPr lang="en-GB" sz="1200" u="sng" kern="1200" dirty="0" err="1">
                <a:solidFill>
                  <a:schemeClr val="tx1"/>
                </a:solidFill>
                <a:effectLst/>
                <a:latin typeface="+mn-lt"/>
                <a:ea typeface="+mn-ea"/>
                <a:cs typeface="+mn-cs"/>
              </a:rPr>
              <a:t>NodeManager</a:t>
            </a:r>
            <a:endParaRPr lang="en-GB" sz="1200"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Step 2:</a:t>
            </a:r>
            <a:r>
              <a:rPr lang="en-GB" sz="1200" kern="1200" dirty="0">
                <a:solidFill>
                  <a:schemeClr val="tx1"/>
                </a:solidFill>
                <a:effectLst/>
                <a:latin typeface="+mn-lt"/>
                <a:ea typeface="+mn-ea"/>
                <a:cs typeface="+mn-cs"/>
              </a:rPr>
              <a:t>  </a:t>
            </a:r>
            <a:r>
              <a:rPr lang="en-GB" sz="1200" u="sng" kern="1200" dirty="0" err="1">
                <a:solidFill>
                  <a:schemeClr val="tx1"/>
                </a:solidFill>
                <a:effectLst/>
                <a:latin typeface="+mn-lt"/>
                <a:ea typeface="+mn-ea"/>
                <a:cs typeface="+mn-cs"/>
              </a:rPr>
              <a:t>ApplicationManager</a:t>
            </a:r>
            <a:r>
              <a:rPr lang="en-GB" sz="1200" kern="1200" dirty="0">
                <a:solidFill>
                  <a:schemeClr val="tx1"/>
                </a:solidFill>
                <a:effectLst/>
                <a:latin typeface="+mn-lt"/>
                <a:ea typeface="+mn-ea"/>
                <a:cs typeface="+mn-cs"/>
              </a:rPr>
              <a:t> process on Master Node validates the job submission request and hand it over to Scheduler process for resource allocation</a:t>
            </a:r>
          </a:p>
          <a:p>
            <a:r>
              <a:rPr lang="en-GB" sz="1200" b="1" kern="1200" dirty="0">
                <a:solidFill>
                  <a:schemeClr val="tx1"/>
                </a:solidFill>
                <a:effectLst/>
                <a:latin typeface="+mn-lt"/>
                <a:ea typeface="+mn-ea"/>
                <a:cs typeface="+mn-cs"/>
              </a:rPr>
              <a:t>Step 3:</a:t>
            </a:r>
            <a:r>
              <a:rPr lang="en-GB" sz="1200" kern="1200" dirty="0">
                <a:solidFill>
                  <a:schemeClr val="tx1"/>
                </a:solidFill>
                <a:effectLst/>
                <a:latin typeface="+mn-lt"/>
                <a:ea typeface="+mn-ea"/>
                <a:cs typeface="+mn-cs"/>
              </a:rPr>
              <a:t>  Scheduler process assigns a container for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on one slave node</a:t>
            </a:r>
          </a:p>
          <a:p>
            <a:r>
              <a:rPr lang="en-GB" sz="1200" b="1" kern="1200" dirty="0">
                <a:solidFill>
                  <a:schemeClr val="tx1"/>
                </a:solidFill>
                <a:effectLst/>
                <a:latin typeface="+mn-lt"/>
                <a:ea typeface="+mn-ea"/>
                <a:cs typeface="+mn-cs"/>
              </a:rPr>
              <a:t>Step 4:</a:t>
            </a:r>
            <a:r>
              <a:rPr lang="en-GB" sz="1200" kern="1200" dirty="0">
                <a:solidFill>
                  <a:schemeClr val="tx1"/>
                </a:solidFill>
                <a:effectLst/>
                <a:latin typeface="+mn-lt"/>
                <a:ea typeface="+mn-ea"/>
                <a:cs typeface="+mn-cs"/>
              </a:rPr>
              <a:t>  </a:t>
            </a:r>
            <a:r>
              <a:rPr lang="en-GB" sz="1200" u="sng" kern="1200" dirty="0" err="1">
                <a:solidFill>
                  <a:schemeClr val="tx1"/>
                </a:solidFill>
                <a:effectLst/>
                <a:latin typeface="+mn-lt"/>
                <a:ea typeface="+mn-ea"/>
                <a:cs typeface="+mn-cs"/>
              </a:rPr>
              <a:t>NodeManager</a:t>
            </a:r>
            <a:r>
              <a:rPr lang="en-GB" sz="1200" kern="1200" dirty="0">
                <a:solidFill>
                  <a:schemeClr val="tx1"/>
                </a:solidFill>
                <a:effectLst/>
                <a:latin typeface="+mn-lt"/>
                <a:ea typeface="+mn-ea"/>
                <a:cs typeface="+mn-cs"/>
              </a:rPr>
              <a:t> daemon starts the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service within one of its container using the command mentioned in Step 1, hence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is considered to be the first container of any application</a:t>
            </a:r>
          </a:p>
          <a:p>
            <a:r>
              <a:rPr lang="en-GB" sz="1200" b="1" kern="1200" dirty="0">
                <a:solidFill>
                  <a:schemeClr val="tx1"/>
                </a:solidFill>
                <a:effectLst/>
                <a:latin typeface="+mn-lt"/>
                <a:ea typeface="+mn-ea"/>
                <a:cs typeface="+mn-cs"/>
              </a:rPr>
              <a:t>Step 5:</a:t>
            </a:r>
            <a:r>
              <a:rPr lang="en-GB" sz="1200" kern="1200" dirty="0">
                <a:solidFill>
                  <a:schemeClr val="tx1"/>
                </a:solidFill>
                <a:effectLst/>
                <a:latin typeface="+mn-lt"/>
                <a:ea typeface="+mn-ea"/>
                <a:cs typeface="+mn-cs"/>
              </a:rPr>
              <a:t>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negotiates the other containers from </a:t>
            </a:r>
            <a:r>
              <a:rPr lang="en-GB" sz="1200" u="sng" kern="1200" dirty="0" err="1">
                <a:solidFill>
                  <a:schemeClr val="tx1"/>
                </a:solidFill>
                <a:effectLst/>
                <a:latin typeface="+mn-lt"/>
                <a:ea typeface="+mn-ea"/>
                <a:cs typeface="+mn-cs"/>
              </a:rPr>
              <a:t>ResourceManager</a:t>
            </a:r>
            <a:r>
              <a:rPr lang="en-GB" sz="1200" kern="1200" dirty="0">
                <a:solidFill>
                  <a:schemeClr val="tx1"/>
                </a:solidFill>
                <a:effectLst/>
                <a:latin typeface="+mn-lt"/>
                <a:ea typeface="+mn-ea"/>
                <a:cs typeface="+mn-cs"/>
              </a:rPr>
              <a:t> by providing the details like location of data on slave nodes, required </a:t>
            </a:r>
            <a:r>
              <a:rPr lang="en-GB" sz="1200" kern="1200" dirty="0" err="1">
                <a:solidFill>
                  <a:schemeClr val="tx1"/>
                </a:solidFill>
                <a:effectLst/>
                <a:latin typeface="+mn-lt"/>
                <a:ea typeface="+mn-ea"/>
                <a:cs typeface="+mn-cs"/>
              </a:rPr>
              <a:t>cpu</a:t>
            </a:r>
            <a:r>
              <a:rPr lang="en-GB" sz="1200" kern="1200" dirty="0">
                <a:solidFill>
                  <a:schemeClr val="tx1"/>
                </a:solidFill>
                <a:effectLst/>
                <a:latin typeface="+mn-lt"/>
                <a:ea typeface="+mn-ea"/>
                <a:cs typeface="+mn-cs"/>
              </a:rPr>
              <a:t>, memory, cores etc..</a:t>
            </a:r>
          </a:p>
          <a:p>
            <a:r>
              <a:rPr lang="en-GB" sz="1200" b="1" kern="1200" dirty="0">
                <a:solidFill>
                  <a:schemeClr val="tx1"/>
                </a:solidFill>
                <a:effectLst/>
                <a:latin typeface="+mn-lt"/>
                <a:ea typeface="+mn-ea"/>
                <a:cs typeface="+mn-cs"/>
              </a:rPr>
              <a:t>Step 6:</a:t>
            </a:r>
            <a:r>
              <a:rPr lang="en-GB" sz="1200" kern="1200" dirty="0">
                <a:solidFill>
                  <a:schemeClr val="tx1"/>
                </a:solidFill>
                <a:effectLst/>
                <a:latin typeface="+mn-lt"/>
                <a:ea typeface="+mn-ea"/>
                <a:cs typeface="+mn-cs"/>
              </a:rPr>
              <a:t>  </a:t>
            </a:r>
            <a:r>
              <a:rPr lang="en-GB" sz="1200" u="sng" kern="1200" dirty="0" err="1">
                <a:solidFill>
                  <a:schemeClr val="tx1"/>
                </a:solidFill>
                <a:effectLst/>
                <a:latin typeface="+mn-lt"/>
                <a:ea typeface="+mn-ea"/>
                <a:cs typeface="+mn-cs"/>
              </a:rPr>
              <a:t>ReourceManager</a:t>
            </a:r>
            <a:r>
              <a:rPr lang="en-GB" sz="1200" kern="1200" dirty="0">
                <a:solidFill>
                  <a:schemeClr val="tx1"/>
                </a:solidFill>
                <a:effectLst/>
                <a:latin typeface="+mn-lt"/>
                <a:ea typeface="+mn-ea"/>
                <a:cs typeface="+mn-cs"/>
              </a:rPr>
              <a:t> allocates the best suitable resources on slave nodes and responds to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with node details and other details</a:t>
            </a:r>
          </a:p>
          <a:p>
            <a:r>
              <a:rPr lang="en-GB" sz="1200" b="1" kern="1200" dirty="0">
                <a:solidFill>
                  <a:schemeClr val="tx1"/>
                </a:solidFill>
                <a:effectLst/>
                <a:latin typeface="+mn-lt"/>
                <a:ea typeface="+mn-ea"/>
                <a:cs typeface="+mn-cs"/>
              </a:rPr>
              <a:t>Step 7:</a:t>
            </a:r>
            <a:r>
              <a:rPr lang="en-GB" sz="1200" kern="1200" dirty="0">
                <a:solidFill>
                  <a:schemeClr val="tx1"/>
                </a:solidFill>
                <a:effectLst/>
                <a:latin typeface="+mn-lt"/>
                <a:ea typeface="+mn-ea"/>
                <a:cs typeface="+mn-cs"/>
              </a:rPr>
              <a:t>  Then,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send requests to </a:t>
            </a:r>
            <a:r>
              <a:rPr lang="en-GB" sz="1200" u="sng" kern="1200" dirty="0" err="1">
                <a:solidFill>
                  <a:schemeClr val="tx1"/>
                </a:solidFill>
                <a:effectLst/>
                <a:latin typeface="+mn-lt"/>
                <a:ea typeface="+mn-ea"/>
                <a:cs typeface="+mn-cs"/>
              </a:rPr>
              <a:t>NodeManagers</a:t>
            </a:r>
            <a:r>
              <a:rPr lang="en-GB" sz="1200" kern="1200" dirty="0">
                <a:solidFill>
                  <a:schemeClr val="tx1"/>
                </a:solidFill>
                <a:effectLst/>
                <a:latin typeface="+mn-lt"/>
                <a:ea typeface="+mn-ea"/>
                <a:cs typeface="+mn-cs"/>
              </a:rPr>
              <a:t> on suggested slave nodes to start the containers</a:t>
            </a:r>
          </a:p>
          <a:p>
            <a:r>
              <a:rPr lang="en-GB" sz="1200" b="1" kern="1200" dirty="0">
                <a:solidFill>
                  <a:schemeClr val="tx1"/>
                </a:solidFill>
                <a:effectLst/>
                <a:latin typeface="+mn-lt"/>
                <a:ea typeface="+mn-ea"/>
                <a:cs typeface="+mn-cs"/>
              </a:rPr>
              <a:t>Step 8:</a:t>
            </a:r>
            <a:r>
              <a:rPr lang="en-GB" sz="1200" kern="1200" dirty="0">
                <a:solidFill>
                  <a:schemeClr val="tx1"/>
                </a:solidFill>
                <a:effectLst/>
                <a:latin typeface="+mn-lt"/>
                <a:ea typeface="+mn-ea"/>
                <a:cs typeface="+mn-cs"/>
              </a:rPr>
              <a:t>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than manages the resources of requested containers while job execution and notifies the </a:t>
            </a:r>
            <a:r>
              <a:rPr lang="en-GB" sz="1200" u="sng" kern="1200" dirty="0" err="1">
                <a:solidFill>
                  <a:schemeClr val="tx1"/>
                </a:solidFill>
                <a:effectLst/>
                <a:latin typeface="+mn-lt"/>
                <a:ea typeface="+mn-ea"/>
                <a:cs typeface="+mn-cs"/>
              </a:rPr>
              <a:t>ResourceManager</a:t>
            </a:r>
            <a:r>
              <a:rPr lang="en-GB" sz="1200" kern="1200" dirty="0">
                <a:solidFill>
                  <a:schemeClr val="tx1"/>
                </a:solidFill>
                <a:effectLst/>
                <a:latin typeface="+mn-lt"/>
                <a:ea typeface="+mn-ea"/>
                <a:cs typeface="+mn-cs"/>
              </a:rPr>
              <a:t> when execution is completed</a:t>
            </a:r>
          </a:p>
          <a:p>
            <a:r>
              <a:rPr lang="en-GB" sz="1200" b="1" kern="1200" dirty="0">
                <a:solidFill>
                  <a:schemeClr val="tx1"/>
                </a:solidFill>
                <a:effectLst/>
                <a:latin typeface="+mn-lt"/>
                <a:ea typeface="+mn-ea"/>
                <a:cs typeface="+mn-cs"/>
              </a:rPr>
              <a:t>Step 9:</a:t>
            </a:r>
            <a:r>
              <a:rPr lang="en-GB" sz="1200" kern="1200" dirty="0">
                <a:solidFill>
                  <a:schemeClr val="tx1"/>
                </a:solidFill>
                <a:effectLst/>
                <a:latin typeface="+mn-lt"/>
                <a:ea typeface="+mn-ea"/>
                <a:cs typeface="+mn-cs"/>
              </a:rPr>
              <a:t>  </a:t>
            </a:r>
            <a:r>
              <a:rPr lang="en-GB" sz="1200" u="sng" kern="1200" dirty="0" err="1">
                <a:solidFill>
                  <a:schemeClr val="tx1"/>
                </a:solidFill>
                <a:effectLst/>
                <a:latin typeface="+mn-lt"/>
                <a:ea typeface="+mn-ea"/>
                <a:cs typeface="+mn-cs"/>
              </a:rPr>
              <a:t>NodeManagers</a:t>
            </a:r>
            <a:r>
              <a:rPr lang="en-GB" sz="1200" kern="1200" dirty="0">
                <a:solidFill>
                  <a:schemeClr val="tx1"/>
                </a:solidFill>
                <a:effectLst/>
                <a:latin typeface="+mn-lt"/>
                <a:ea typeface="+mn-ea"/>
                <a:cs typeface="+mn-cs"/>
              </a:rPr>
              <a:t> periodically notify the </a:t>
            </a:r>
            <a:r>
              <a:rPr lang="en-GB" sz="1200" u="sng" kern="1200" dirty="0" err="1">
                <a:solidFill>
                  <a:schemeClr val="tx1"/>
                </a:solidFill>
                <a:effectLst/>
                <a:latin typeface="+mn-lt"/>
                <a:ea typeface="+mn-ea"/>
                <a:cs typeface="+mn-cs"/>
              </a:rPr>
              <a:t>ResourceManager</a:t>
            </a:r>
            <a:r>
              <a:rPr lang="en-GB" sz="1200" kern="1200" dirty="0">
                <a:solidFill>
                  <a:schemeClr val="tx1"/>
                </a:solidFill>
                <a:effectLst/>
                <a:latin typeface="+mn-lt"/>
                <a:ea typeface="+mn-ea"/>
                <a:cs typeface="+mn-cs"/>
              </a:rPr>
              <a:t> with the current status of available resources on the node which information can be used by scheduler to schedule new application on the clusters</a:t>
            </a:r>
          </a:p>
          <a:p>
            <a:r>
              <a:rPr lang="en-GB" sz="1200" b="1" kern="1200" dirty="0">
                <a:solidFill>
                  <a:schemeClr val="tx1"/>
                </a:solidFill>
                <a:effectLst/>
                <a:latin typeface="+mn-lt"/>
                <a:ea typeface="+mn-ea"/>
                <a:cs typeface="+mn-cs"/>
              </a:rPr>
              <a:t>Step 10:</a:t>
            </a:r>
            <a:r>
              <a:rPr lang="en-GB" sz="1200" kern="1200" dirty="0">
                <a:solidFill>
                  <a:schemeClr val="tx1"/>
                </a:solidFill>
                <a:effectLst/>
                <a:latin typeface="+mn-lt"/>
                <a:ea typeface="+mn-ea"/>
                <a:cs typeface="+mn-cs"/>
              </a:rPr>
              <a:t>  In case of any failure of slave node </a:t>
            </a:r>
            <a:r>
              <a:rPr lang="en-GB" sz="1200" u="sng" kern="1200" dirty="0" err="1">
                <a:solidFill>
                  <a:schemeClr val="tx1"/>
                </a:solidFill>
                <a:effectLst/>
                <a:latin typeface="+mn-lt"/>
                <a:ea typeface="+mn-ea"/>
                <a:cs typeface="+mn-cs"/>
              </a:rPr>
              <a:t>ResourceManager</a:t>
            </a:r>
            <a:r>
              <a:rPr lang="en-GB" sz="1200" kern="1200" dirty="0">
                <a:solidFill>
                  <a:schemeClr val="tx1"/>
                </a:solidFill>
                <a:effectLst/>
                <a:latin typeface="+mn-lt"/>
                <a:ea typeface="+mn-ea"/>
                <a:cs typeface="+mn-cs"/>
              </a:rPr>
              <a:t> will try to allocate new container on other best suitable node so that </a:t>
            </a:r>
            <a:r>
              <a:rPr lang="en-GB" sz="1200" u="sng" kern="1200" dirty="0" err="1">
                <a:solidFill>
                  <a:schemeClr val="tx1"/>
                </a:solidFill>
                <a:effectLst/>
                <a:latin typeface="+mn-lt"/>
                <a:ea typeface="+mn-ea"/>
                <a:cs typeface="+mn-cs"/>
              </a:rPr>
              <a:t>ApplicationMaster</a:t>
            </a:r>
            <a:r>
              <a:rPr lang="en-GB" sz="1200" kern="1200" dirty="0">
                <a:solidFill>
                  <a:schemeClr val="tx1"/>
                </a:solidFill>
                <a:effectLst/>
                <a:latin typeface="+mn-lt"/>
                <a:ea typeface="+mn-ea"/>
                <a:cs typeface="+mn-cs"/>
              </a:rPr>
              <a:t> can complete the process using new container</a:t>
            </a:r>
          </a:p>
          <a:p>
            <a:endParaRPr lang="es-AR" sz="1200" b="1" i="0" kern="1200" dirty="0">
              <a:solidFill>
                <a:schemeClr val="tx1"/>
              </a:solidFill>
              <a:effectLst/>
              <a:latin typeface="+mn-lt"/>
              <a:ea typeface="+mn-ea"/>
              <a:cs typeface="+mn-cs"/>
            </a:endParaRPr>
          </a:p>
          <a:p>
            <a:endParaRPr lang="es-AR" sz="1200" b="0" i="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27</a:t>
            </a:fld>
            <a:endParaRPr lang="en-GB"/>
          </a:p>
        </p:txBody>
      </p:sp>
    </p:spTree>
    <p:extLst>
      <p:ext uri="{BB962C8B-B14F-4D97-AF65-F5344CB8AC3E}">
        <p14:creationId xmlns:p14="http://schemas.microsoft.com/office/powerpoint/2010/main" val="23822544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AR" sz="1200" b="1" i="0" kern="1200" dirty="0">
              <a:solidFill>
                <a:schemeClr val="tx1"/>
              </a:solidFill>
              <a:effectLst/>
              <a:latin typeface="+mn-lt"/>
              <a:ea typeface="+mn-ea"/>
              <a:cs typeface="+mn-cs"/>
            </a:endParaRPr>
          </a:p>
          <a:p>
            <a:endParaRPr lang="es-AR" sz="1200" b="1" i="0" kern="1200" dirty="0">
              <a:solidFill>
                <a:schemeClr val="tx1"/>
              </a:solidFill>
              <a:effectLst/>
              <a:latin typeface="+mn-lt"/>
              <a:ea typeface="+mn-ea"/>
              <a:cs typeface="+mn-cs"/>
            </a:endParaRPr>
          </a:p>
          <a:p>
            <a:r>
              <a:rPr lang="es-AR" sz="1200" b="1" i="0" kern="1200" dirty="0">
                <a:solidFill>
                  <a:schemeClr val="tx1"/>
                </a:solidFill>
                <a:effectLst/>
                <a:latin typeface="+mn-lt"/>
                <a:ea typeface="+mn-ea"/>
                <a:cs typeface="+mn-cs"/>
              </a:rPr>
              <a:t>Programación de tiempo</a:t>
            </a:r>
            <a:r>
              <a:rPr lang="es-AR" sz="1200" b="0" i="0" kern="1200" dirty="0">
                <a:solidFill>
                  <a:schemeClr val="tx1"/>
                </a:solidFill>
                <a:effectLst/>
                <a:latin typeface="+mn-lt"/>
                <a:ea typeface="+mn-ea"/>
                <a:cs typeface="+mn-cs"/>
              </a:rPr>
              <a:t>[</a:t>
            </a:r>
            <a:r>
              <a:rPr lang="es-AR" sz="1200" b="0" i="0" u="none" strike="noStrike" kern="1200" dirty="0">
                <a:solidFill>
                  <a:schemeClr val="tx1"/>
                </a:solidFill>
                <a:effectLst/>
                <a:latin typeface="+mn-lt"/>
                <a:ea typeface="+mn-ea"/>
                <a:cs typeface="+mn-cs"/>
                <a:hlinkClick r:id="rId3" tooltip="Editar sección: Programación de tiempo"/>
              </a:rPr>
              <a:t>editar</a:t>
            </a:r>
            <a:r>
              <a:rPr lang="es-AR" sz="1200" b="0" i="0" kern="1200" dirty="0">
                <a:solidFill>
                  <a:schemeClr val="tx1"/>
                </a:solidFill>
                <a:effectLst/>
                <a:latin typeface="+mn-lt"/>
                <a:ea typeface="+mn-ea"/>
                <a:cs typeface="+mn-cs"/>
              </a:rPr>
              <a:t>]</a:t>
            </a:r>
            <a:endParaRPr lang="es-AR" sz="1200" b="1" i="0" kern="1200" dirty="0">
              <a:solidFill>
                <a:schemeClr val="tx1"/>
              </a:solidFill>
              <a:effectLst/>
              <a:latin typeface="+mn-lt"/>
              <a:ea typeface="+mn-ea"/>
              <a:cs typeface="+mn-cs"/>
            </a:endParaRPr>
          </a:p>
          <a:p>
            <a:r>
              <a:rPr lang="es-AR" sz="1200" b="0" i="0" kern="1200" dirty="0">
                <a:solidFill>
                  <a:schemeClr val="tx1"/>
                </a:solidFill>
                <a:effectLst/>
                <a:latin typeface="+mn-lt"/>
                <a:ea typeface="+mn-ea"/>
                <a:cs typeface="+mn-cs"/>
              </a:rPr>
              <a:t>Por defecto Hadoop usa el método </a:t>
            </a:r>
            <a:r>
              <a:rPr lang="es-AR" sz="1200" b="0" i="0" u="none" strike="noStrike" kern="1200" dirty="0">
                <a:solidFill>
                  <a:schemeClr val="tx1"/>
                </a:solidFill>
                <a:effectLst/>
                <a:latin typeface="+mn-lt"/>
                <a:ea typeface="+mn-ea"/>
                <a:cs typeface="+mn-cs"/>
                <a:hlinkClick r:id="rId4" tooltip="FIFO"/>
              </a:rPr>
              <a:t>FIFO</a:t>
            </a:r>
            <a:r>
              <a:rPr lang="es-AR" sz="1200" b="0" i="0" kern="1200" dirty="0">
                <a:solidFill>
                  <a:schemeClr val="tx1"/>
                </a:solidFill>
                <a:effectLst/>
                <a:latin typeface="+mn-lt"/>
                <a:ea typeface="+mn-ea"/>
                <a:cs typeface="+mn-cs"/>
              </a:rPr>
              <a:t> para programar la realización de trabajos desde una cola de trabajo. En la versión 0.19 el </a:t>
            </a:r>
            <a:r>
              <a:rPr lang="es-AR" sz="1200" b="0" i="1" kern="1200" dirty="0" err="1">
                <a:solidFill>
                  <a:schemeClr val="tx1"/>
                </a:solidFill>
                <a:effectLst/>
                <a:latin typeface="+mn-lt"/>
                <a:ea typeface="+mn-ea"/>
                <a:cs typeface="+mn-cs"/>
              </a:rPr>
              <a:t>job</a:t>
            </a:r>
            <a:r>
              <a:rPr lang="es-AR" sz="1200" b="0" i="1" kern="1200" dirty="0">
                <a:solidFill>
                  <a:schemeClr val="tx1"/>
                </a:solidFill>
                <a:effectLst/>
                <a:latin typeface="+mn-lt"/>
                <a:ea typeface="+mn-ea"/>
                <a:cs typeface="+mn-cs"/>
              </a:rPr>
              <a:t> </a:t>
            </a:r>
            <a:r>
              <a:rPr lang="es-AR" sz="1200" b="0" i="1" kern="1200" dirty="0" err="1">
                <a:solidFill>
                  <a:schemeClr val="tx1"/>
                </a:solidFill>
                <a:effectLst/>
                <a:latin typeface="+mn-lt"/>
                <a:ea typeface="+mn-ea"/>
                <a:cs typeface="+mn-cs"/>
              </a:rPr>
              <a:t>scheduler</a:t>
            </a:r>
            <a:r>
              <a:rPr lang="es-AR" sz="1200" b="0" i="0" kern="1200" dirty="0">
                <a:solidFill>
                  <a:schemeClr val="tx1"/>
                </a:solidFill>
                <a:effectLst/>
                <a:latin typeface="+mn-lt"/>
                <a:ea typeface="+mn-ea"/>
                <a:cs typeface="+mn-cs"/>
              </a:rPr>
              <a:t> (programador de trabajos) fue </a:t>
            </a:r>
            <a:r>
              <a:rPr lang="es-AR" sz="1200" b="0" i="0" kern="1200" dirty="0" err="1">
                <a:solidFill>
                  <a:schemeClr val="tx1"/>
                </a:solidFill>
                <a:effectLst/>
                <a:latin typeface="+mn-lt"/>
                <a:ea typeface="+mn-ea"/>
                <a:cs typeface="+mn-cs"/>
              </a:rPr>
              <a:t>refactorizado</a:t>
            </a:r>
            <a:r>
              <a:rPr lang="es-AR" sz="1200" b="0" i="0" kern="1200" dirty="0">
                <a:solidFill>
                  <a:schemeClr val="tx1"/>
                </a:solidFill>
                <a:effectLst/>
                <a:latin typeface="+mn-lt"/>
                <a:ea typeface="+mn-ea"/>
                <a:cs typeface="+mn-cs"/>
              </a:rPr>
              <a:t> fuera de Hadoop, lo cual añadió la habilidad de usar un programador alternativo.</a:t>
            </a:r>
            <a:r>
              <a:rPr lang="es-AR" sz="1200" b="0" i="0" u="none" strike="noStrike" kern="1200" baseline="30000" dirty="0">
                <a:solidFill>
                  <a:schemeClr val="tx1"/>
                </a:solidFill>
                <a:effectLst/>
                <a:latin typeface="+mn-lt"/>
                <a:ea typeface="+mn-ea"/>
                <a:cs typeface="+mn-cs"/>
                <a:hlinkClick r:id="rId5"/>
              </a:rPr>
              <a:t>10</a:t>
            </a:r>
            <a:r>
              <a:rPr lang="es-AR" sz="1200" b="0" i="0" kern="1200" dirty="0">
                <a:solidFill>
                  <a:schemeClr val="tx1"/>
                </a:solidFill>
                <a:effectLst/>
                <a:latin typeface="+mn-lt"/>
                <a:ea typeface="+mn-ea"/>
                <a:cs typeface="+mn-cs"/>
              </a:rPr>
              <a:t>​</a:t>
            </a:r>
          </a:p>
          <a:p>
            <a:r>
              <a:rPr lang="es-AR" sz="1200" b="1" i="0" kern="1200" dirty="0">
                <a:solidFill>
                  <a:schemeClr val="tx1"/>
                </a:solidFill>
                <a:effectLst/>
                <a:latin typeface="+mn-lt"/>
                <a:ea typeface="+mn-ea"/>
                <a:cs typeface="+mn-cs"/>
              </a:rPr>
              <a:t>Programador justo</a:t>
            </a:r>
            <a:r>
              <a:rPr lang="es-AR" sz="1200" b="0" i="0" kern="1200" dirty="0">
                <a:solidFill>
                  <a:schemeClr val="tx1"/>
                </a:solidFill>
                <a:effectLst/>
                <a:latin typeface="+mn-lt"/>
                <a:ea typeface="+mn-ea"/>
                <a:cs typeface="+mn-cs"/>
              </a:rPr>
              <a:t>[</a:t>
            </a:r>
            <a:r>
              <a:rPr lang="es-AR" sz="1200" b="0" i="0" u="none" strike="noStrike" kern="1200" dirty="0">
                <a:solidFill>
                  <a:schemeClr val="tx1"/>
                </a:solidFill>
                <a:effectLst/>
                <a:latin typeface="+mn-lt"/>
                <a:ea typeface="+mn-ea"/>
                <a:cs typeface="+mn-cs"/>
                <a:hlinkClick r:id="rId6" tooltip="Editar sección: Programador justo"/>
              </a:rPr>
              <a:t>editar</a:t>
            </a:r>
            <a:r>
              <a:rPr lang="es-AR" sz="1200" b="0" i="0" kern="1200" dirty="0">
                <a:solidFill>
                  <a:schemeClr val="tx1"/>
                </a:solidFill>
                <a:effectLst/>
                <a:latin typeface="+mn-lt"/>
                <a:ea typeface="+mn-ea"/>
                <a:cs typeface="+mn-cs"/>
              </a:rPr>
              <a:t>]</a:t>
            </a:r>
            <a:endParaRPr lang="es-AR" sz="1200" b="1" i="0" kern="1200" dirty="0">
              <a:solidFill>
                <a:schemeClr val="tx1"/>
              </a:solidFill>
              <a:effectLst/>
              <a:latin typeface="+mn-lt"/>
              <a:ea typeface="+mn-ea"/>
              <a:cs typeface="+mn-cs"/>
            </a:endParaRPr>
          </a:p>
          <a:p>
            <a:r>
              <a:rPr lang="es-AR" sz="1200" b="0" i="0" kern="1200" dirty="0">
                <a:solidFill>
                  <a:schemeClr val="tx1"/>
                </a:solidFill>
                <a:effectLst/>
                <a:latin typeface="+mn-lt"/>
                <a:ea typeface="+mn-ea"/>
                <a:cs typeface="+mn-cs"/>
              </a:rPr>
              <a:t>El </a:t>
            </a:r>
            <a:r>
              <a:rPr lang="es-AR" sz="1200" b="0" i="0" kern="1200" dirty="0" err="1">
                <a:solidFill>
                  <a:schemeClr val="tx1"/>
                </a:solidFill>
                <a:effectLst/>
                <a:latin typeface="+mn-lt"/>
                <a:ea typeface="+mn-ea"/>
                <a:cs typeface="+mn-cs"/>
              </a:rPr>
              <a:t>fair</a:t>
            </a:r>
            <a:r>
              <a:rPr lang="es-AR" sz="1200" b="0" i="0" kern="1200" dirty="0">
                <a:solidFill>
                  <a:schemeClr val="tx1"/>
                </a:solidFill>
                <a:effectLst/>
                <a:latin typeface="+mn-lt"/>
                <a:ea typeface="+mn-ea"/>
                <a:cs typeface="+mn-cs"/>
              </a:rPr>
              <a:t> </a:t>
            </a:r>
            <a:r>
              <a:rPr lang="es-AR" sz="1200" b="0" i="0" kern="1200" dirty="0" err="1">
                <a:solidFill>
                  <a:schemeClr val="tx1"/>
                </a:solidFill>
                <a:effectLst/>
                <a:latin typeface="+mn-lt"/>
                <a:ea typeface="+mn-ea"/>
                <a:cs typeface="+mn-cs"/>
              </a:rPr>
              <a:t>scheduler</a:t>
            </a:r>
            <a:r>
              <a:rPr lang="es-AR" sz="1200" b="0" i="0" kern="1200" dirty="0">
                <a:solidFill>
                  <a:schemeClr val="tx1"/>
                </a:solidFill>
                <a:effectLst/>
                <a:latin typeface="+mn-lt"/>
                <a:ea typeface="+mn-ea"/>
                <a:cs typeface="+mn-cs"/>
              </a:rPr>
              <a:t> (programador justo o limpio) fue desarrollado por </a:t>
            </a:r>
            <a:r>
              <a:rPr lang="es-AR" sz="1200" b="0" i="0" u="none" strike="noStrike" kern="1200" dirty="0">
                <a:solidFill>
                  <a:schemeClr val="tx1"/>
                </a:solidFill>
                <a:effectLst/>
                <a:latin typeface="+mn-lt"/>
                <a:ea typeface="+mn-ea"/>
                <a:cs typeface="+mn-cs"/>
                <a:hlinkClick r:id="rId7" tooltip="Facebook"/>
              </a:rPr>
              <a:t>Facebook</a:t>
            </a:r>
            <a:r>
              <a:rPr lang="es-AR" sz="1200" b="0" i="0" kern="1200" dirty="0">
                <a:solidFill>
                  <a:schemeClr val="tx1"/>
                </a:solidFill>
                <a:effectLst/>
                <a:latin typeface="+mn-lt"/>
                <a:ea typeface="+mn-ea"/>
                <a:cs typeface="+mn-cs"/>
              </a:rPr>
              <a:t>. El objetivo del programador es proporcionar rápida respuesta para trabajos pequeños y </a:t>
            </a:r>
            <a:r>
              <a:rPr lang="es-AR" sz="1200" b="0" i="0" u="none" strike="noStrike" kern="1200" dirty="0">
                <a:solidFill>
                  <a:schemeClr val="tx1"/>
                </a:solidFill>
                <a:effectLst/>
                <a:latin typeface="+mn-lt"/>
                <a:ea typeface="+mn-ea"/>
                <a:cs typeface="+mn-cs"/>
                <a:hlinkClick r:id="rId8" tooltip="Calidad de servicio"/>
              </a:rPr>
              <a:t>calidad de servicio</a:t>
            </a:r>
            <a:r>
              <a:rPr lang="es-AR" sz="1200" b="0" i="0" kern="1200" dirty="0">
                <a:solidFill>
                  <a:schemeClr val="tx1"/>
                </a:solidFill>
                <a:effectLst/>
                <a:latin typeface="+mn-lt"/>
                <a:ea typeface="+mn-ea"/>
                <a:cs typeface="+mn-cs"/>
              </a:rPr>
              <a:t> (QOS, en sus siglas en inglés) para trabajos de producción. El </a:t>
            </a:r>
            <a:r>
              <a:rPr lang="es-AR" sz="1200" b="0" i="0" kern="1200" dirty="0" err="1">
                <a:solidFill>
                  <a:schemeClr val="tx1"/>
                </a:solidFill>
                <a:effectLst/>
                <a:latin typeface="+mn-lt"/>
                <a:ea typeface="+mn-ea"/>
                <a:cs typeface="+mn-cs"/>
              </a:rPr>
              <a:t>fair</a:t>
            </a:r>
            <a:r>
              <a:rPr lang="es-AR" sz="1200" b="0" i="0" kern="1200" dirty="0">
                <a:solidFill>
                  <a:schemeClr val="tx1"/>
                </a:solidFill>
                <a:effectLst/>
                <a:latin typeface="+mn-lt"/>
                <a:ea typeface="+mn-ea"/>
                <a:cs typeface="+mn-cs"/>
              </a:rPr>
              <a:t> </a:t>
            </a:r>
            <a:r>
              <a:rPr lang="es-AR" sz="1200" b="0" i="0" kern="1200" dirty="0" err="1">
                <a:solidFill>
                  <a:schemeClr val="tx1"/>
                </a:solidFill>
                <a:effectLst/>
                <a:latin typeface="+mn-lt"/>
                <a:ea typeface="+mn-ea"/>
                <a:cs typeface="+mn-cs"/>
              </a:rPr>
              <a:t>scheduler</a:t>
            </a:r>
            <a:r>
              <a:rPr lang="es-AR" sz="1200" b="0" i="0" kern="1200" dirty="0">
                <a:solidFill>
                  <a:schemeClr val="tx1"/>
                </a:solidFill>
                <a:effectLst/>
                <a:latin typeface="+mn-lt"/>
                <a:ea typeface="+mn-ea"/>
                <a:cs typeface="+mn-cs"/>
              </a:rPr>
              <a:t> se basa en 3 conceptos básicos:</a:t>
            </a:r>
            <a:r>
              <a:rPr lang="es-AR" sz="1200" b="0" i="0" u="none" strike="noStrike" kern="1200" baseline="30000" dirty="0">
                <a:solidFill>
                  <a:schemeClr val="tx1"/>
                </a:solidFill>
                <a:effectLst/>
                <a:latin typeface="+mn-lt"/>
                <a:ea typeface="+mn-ea"/>
                <a:cs typeface="+mn-cs"/>
                <a:hlinkClick r:id="rId9"/>
              </a:rPr>
              <a:t>11</a:t>
            </a:r>
            <a:r>
              <a:rPr lang="es-AR" sz="1200" b="0" i="0" kern="1200" dirty="0">
                <a:solidFill>
                  <a:schemeClr val="tx1"/>
                </a:solidFill>
                <a:effectLst/>
                <a:latin typeface="+mn-lt"/>
                <a:ea typeface="+mn-ea"/>
                <a:cs typeface="+mn-cs"/>
              </a:rPr>
              <a:t>​</a:t>
            </a:r>
          </a:p>
          <a:p>
            <a:r>
              <a:rPr lang="es-AR" sz="1200" b="0" i="0" kern="1200" dirty="0">
                <a:solidFill>
                  <a:schemeClr val="tx1"/>
                </a:solidFill>
                <a:effectLst/>
                <a:latin typeface="+mn-lt"/>
                <a:ea typeface="+mn-ea"/>
                <a:cs typeface="+mn-cs"/>
              </a:rPr>
              <a:t>Los trabajos se agrupan en </a:t>
            </a:r>
            <a:r>
              <a:rPr lang="es-AR" sz="1200" b="0" i="0" u="none" strike="noStrike" kern="1200" dirty="0">
                <a:solidFill>
                  <a:schemeClr val="tx1"/>
                </a:solidFill>
                <a:effectLst/>
                <a:latin typeface="+mn-lt"/>
                <a:ea typeface="+mn-ea"/>
                <a:cs typeface="+mn-cs"/>
                <a:hlinkClick r:id="rId10" tooltip="Pool (informática)"/>
              </a:rPr>
              <a:t>pools</a:t>
            </a:r>
            <a:r>
              <a:rPr lang="es-AR" sz="1200" b="0" i="0" kern="1200" dirty="0">
                <a:solidFill>
                  <a:schemeClr val="tx1"/>
                </a:solidFill>
                <a:effectLst/>
                <a:latin typeface="+mn-lt"/>
                <a:ea typeface="+mn-ea"/>
                <a:cs typeface="+mn-cs"/>
              </a:rPr>
              <a:t>.</a:t>
            </a:r>
          </a:p>
          <a:p>
            <a:r>
              <a:rPr lang="es-AR" sz="1200" b="0" i="0" kern="1200" dirty="0">
                <a:solidFill>
                  <a:schemeClr val="tx1"/>
                </a:solidFill>
                <a:effectLst/>
                <a:latin typeface="+mn-lt"/>
                <a:ea typeface="+mn-ea"/>
                <a:cs typeface="+mn-cs"/>
              </a:rPr>
              <a:t>Cada pool tiene asignada una porción mínima garantizada.</a:t>
            </a:r>
          </a:p>
          <a:p>
            <a:r>
              <a:rPr lang="es-AR" sz="1200" b="0" i="0" kern="1200" dirty="0">
                <a:solidFill>
                  <a:schemeClr val="tx1"/>
                </a:solidFill>
                <a:effectLst/>
                <a:latin typeface="+mn-lt"/>
                <a:ea typeface="+mn-ea"/>
                <a:cs typeface="+mn-cs"/>
              </a:rPr>
              <a:t>El exceso de capacidad se distribuye entre trabajos.</a:t>
            </a:r>
          </a:p>
          <a:p>
            <a:r>
              <a:rPr lang="es-AR" sz="1200" b="0" i="0" kern="1200" dirty="0">
                <a:solidFill>
                  <a:schemeClr val="tx1"/>
                </a:solidFill>
                <a:effectLst/>
                <a:latin typeface="+mn-lt"/>
                <a:ea typeface="+mn-ea"/>
                <a:cs typeface="+mn-cs"/>
              </a:rPr>
              <a:t>Por defecto, los trabajos que están sin categorizar van a un pool por defecto. Las pools tienen que especificar el </a:t>
            </a:r>
            <a:r>
              <a:rPr lang="es-AR" sz="1200" b="0" i="0" kern="1200" dirty="0" err="1">
                <a:solidFill>
                  <a:schemeClr val="tx1"/>
                </a:solidFill>
                <a:effectLst/>
                <a:latin typeface="+mn-lt"/>
                <a:ea typeface="+mn-ea"/>
                <a:cs typeface="+mn-cs"/>
              </a:rPr>
              <a:t>nº</a:t>
            </a:r>
            <a:r>
              <a:rPr lang="es-AR" sz="1200" b="0" i="0" kern="1200" dirty="0">
                <a:solidFill>
                  <a:schemeClr val="tx1"/>
                </a:solidFill>
                <a:effectLst/>
                <a:latin typeface="+mn-lt"/>
                <a:ea typeface="+mn-ea"/>
                <a:cs typeface="+mn-cs"/>
              </a:rPr>
              <a:t> mínimo de slots de mapa, los reduce slots, y un límite en el número de trabajos ejecutándose.</a:t>
            </a:r>
          </a:p>
          <a:p>
            <a:r>
              <a:rPr lang="es-AR" sz="1200" b="1" i="0" kern="1200" dirty="0">
                <a:solidFill>
                  <a:schemeClr val="tx1"/>
                </a:solidFill>
                <a:effectLst/>
                <a:latin typeface="+mn-lt"/>
                <a:ea typeface="+mn-ea"/>
                <a:cs typeface="+mn-cs"/>
              </a:rPr>
              <a:t>Programador de capacidad</a:t>
            </a:r>
            <a:r>
              <a:rPr lang="es-AR" sz="1200" b="0" i="0" kern="1200" dirty="0">
                <a:solidFill>
                  <a:schemeClr val="tx1"/>
                </a:solidFill>
                <a:effectLst/>
                <a:latin typeface="+mn-lt"/>
                <a:ea typeface="+mn-ea"/>
                <a:cs typeface="+mn-cs"/>
              </a:rPr>
              <a:t>[</a:t>
            </a:r>
            <a:r>
              <a:rPr lang="es-AR" sz="1200" b="0" i="0" u="none" strike="noStrike" kern="1200" dirty="0">
                <a:solidFill>
                  <a:schemeClr val="tx1"/>
                </a:solidFill>
                <a:effectLst/>
                <a:latin typeface="+mn-lt"/>
                <a:ea typeface="+mn-ea"/>
                <a:cs typeface="+mn-cs"/>
                <a:hlinkClick r:id="rId11" tooltip="Editar sección: Programador de capacidad"/>
              </a:rPr>
              <a:t>editar</a:t>
            </a:r>
            <a:r>
              <a:rPr lang="es-AR" sz="1200" b="0" i="0" kern="1200" dirty="0">
                <a:solidFill>
                  <a:schemeClr val="tx1"/>
                </a:solidFill>
                <a:effectLst/>
                <a:latin typeface="+mn-lt"/>
                <a:ea typeface="+mn-ea"/>
                <a:cs typeface="+mn-cs"/>
              </a:rPr>
              <a:t>]</a:t>
            </a:r>
            <a:endParaRPr lang="es-AR" sz="1200" b="1" i="0" kern="1200" dirty="0">
              <a:solidFill>
                <a:schemeClr val="tx1"/>
              </a:solidFill>
              <a:effectLst/>
              <a:latin typeface="+mn-lt"/>
              <a:ea typeface="+mn-ea"/>
              <a:cs typeface="+mn-cs"/>
            </a:endParaRPr>
          </a:p>
          <a:p>
            <a:r>
              <a:rPr lang="es-AR" sz="1200" b="0" i="0" kern="1200" dirty="0">
                <a:solidFill>
                  <a:schemeClr val="tx1"/>
                </a:solidFill>
                <a:effectLst/>
                <a:latin typeface="+mn-lt"/>
                <a:ea typeface="+mn-ea"/>
                <a:cs typeface="+mn-cs"/>
              </a:rPr>
              <a:t>El programador de capacidad fue desarrollado por </a:t>
            </a:r>
            <a:r>
              <a:rPr lang="es-AR" sz="1200" b="0" i="0" u="none" strike="noStrike" kern="1200" dirty="0" err="1">
                <a:solidFill>
                  <a:schemeClr val="tx1"/>
                </a:solidFill>
                <a:effectLst/>
                <a:latin typeface="+mn-lt"/>
                <a:ea typeface="+mn-ea"/>
                <a:cs typeface="+mn-cs"/>
                <a:hlinkClick r:id="rId12" tooltip="Yahoo"/>
              </a:rPr>
              <a:t>Yahoo</a:t>
            </a:r>
            <a:r>
              <a:rPr lang="es-AR" sz="1200" b="0" i="0" kern="1200" dirty="0">
                <a:solidFill>
                  <a:schemeClr val="tx1"/>
                </a:solidFill>
                <a:effectLst/>
                <a:latin typeface="+mn-lt"/>
                <a:ea typeface="+mn-ea"/>
                <a:cs typeface="+mn-cs"/>
              </a:rPr>
              <a:t>. Soporta varias funciones similares a las del </a:t>
            </a:r>
            <a:r>
              <a:rPr lang="es-AR" sz="1200" b="0" i="0" kern="1200" dirty="0" err="1">
                <a:solidFill>
                  <a:schemeClr val="tx1"/>
                </a:solidFill>
                <a:effectLst/>
                <a:latin typeface="+mn-lt"/>
                <a:ea typeface="+mn-ea"/>
                <a:cs typeface="+mn-cs"/>
              </a:rPr>
              <a:t>fair</a:t>
            </a:r>
            <a:r>
              <a:rPr lang="es-AR" sz="1200" b="0" i="0" kern="1200" dirty="0">
                <a:solidFill>
                  <a:schemeClr val="tx1"/>
                </a:solidFill>
                <a:effectLst/>
                <a:latin typeface="+mn-lt"/>
                <a:ea typeface="+mn-ea"/>
                <a:cs typeface="+mn-cs"/>
              </a:rPr>
              <a:t> scheduler.</a:t>
            </a:r>
            <a:r>
              <a:rPr lang="es-AR" sz="1200" b="0" i="0" u="none" strike="noStrike" kern="1200" baseline="30000" dirty="0">
                <a:solidFill>
                  <a:schemeClr val="tx1"/>
                </a:solidFill>
                <a:effectLst/>
                <a:latin typeface="+mn-lt"/>
                <a:ea typeface="+mn-ea"/>
                <a:cs typeface="+mn-cs"/>
                <a:hlinkClick r:id="rId13"/>
              </a:rPr>
              <a:t>12</a:t>
            </a:r>
            <a:r>
              <a:rPr lang="es-AR" sz="1200" b="0" i="0" kern="1200" dirty="0">
                <a:solidFill>
                  <a:schemeClr val="tx1"/>
                </a:solidFill>
                <a:effectLst/>
                <a:latin typeface="+mn-lt"/>
                <a:ea typeface="+mn-ea"/>
                <a:cs typeface="+mn-cs"/>
              </a:rPr>
              <a:t>​</a:t>
            </a:r>
          </a:p>
          <a:p>
            <a:r>
              <a:rPr lang="es-AR" sz="1200" b="0" i="0" kern="1200" dirty="0">
                <a:solidFill>
                  <a:schemeClr val="tx1"/>
                </a:solidFill>
                <a:effectLst/>
                <a:latin typeface="+mn-lt"/>
                <a:ea typeface="+mn-ea"/>
                <a:cs typeface="+mn-cs"/>
              </a:rPr>
              <a:t>Los trabajos son presentados en las colas.</a:t>
            </a:r>
          </a:p>
          <a:p>
            <a:r>
              <a:rPr lang="es-AR" sz="1200" b="0" i="0" kern="1200" dirty="0">
                <a:solidFill>
                  <a:schemeClr val="tx1"/>
                </a:solidFill>
                <a:effectLst/>
                <a:latin typeface="+mn-lt"/>
                <a:ea typeface="+mn-ea"/>
                <a:cs typeface="+mn-cs"/>
              </a:rPr>
              <a:t>A las colas se le asigna una fracción de la capacidad total de recursos.</a:t>
            </a:r>
          </a:p>
          <a:p>
            <a:r>
              <a:rPr lang="es-AR" sz="1200" b="0" i="0" kern="1200" dirty="0">
                <a:solidFill>
                  <a:schemeClr val="tx1"/>
                </a:solidFill>
                <a:effectLst/>
                <a:latin typeface="+mn-lt"/>
                <a:ea typeface="+mn-ea"/>
                <a:cs typeface="+mn-cs"/>
              </a:rPr>
              <a:t>Los recursos libres se asignan a las colas más allá de su capacidad total.</a:t>
            </a:r>
          </a:p>
          <a:p>
            <a:r>
              <a:rPr lang="es-AR" sz="1200" b="0" i="0" kern="1200" dirty="0">
                <a:solidFill>
                  <a:schemeClr val="tx1"/>
                </a:solidFill>
                <a:effectLst/>
                <a:latin typeface="+mn-lt"/>
                <a:ea typeface="+mn-ea"/>
                <a:cs typeface="+mn-cs"/>
              </a:rPr>
              <a:t>Dentro de una cola, un trabajo con un alto nivel de prioridad tendrá acceso a los recursos de la cola.</a:t>
            </a:r>
          </a:p>
          <a:p>
            <a:r>
              <a:rPr lang="es-AR" sz="1200" b="0" i="0" kern="1200" dirty="0">
                <a:solidFill>
                  <a:schemeClr val="tx1"/>
                </a:solidFill>
                <a:effectLst/>
                <a:latin typeface="+mn-lt"/>
                <a:ea typeface="+mn-ea"/>
                <a:cs typeface="+mn-cs"/>
              </a:rPr>
              <a:t>No es posible la </a:t>
            </a:r>
            <a:r>
              <a:rPr lang="es-AR" sz="1200" b="0" i="0" u="none" strike="noStrike" kern="1200" dirty="0">
                <a:solidFill>
                  <a:schemeClr val="tx1"/>
                </a:solidFill>
                <a:effectLst/>
                <a:latin typeface="+mn-lt"/>
                <a:ea typeface="+mn-ea"/>
                <a:cs typeface="+mn-cs"/>
                <a:hlinkClick r:id="rId14" tooltip="Multitarea apropiativa"/>
              </a:rPr>
              <a:t>expropiación de recursos</a:t>
            </a:r>
            <a:r>
              <a:rPr lang="es-AR" sz="1200" b="0" i="0" kern="1200" dirty="0">
                <a:solidFill>
                  <a:schemeClr val="tx1"/>
                </a:solidFill>
                <a:effectLst/>
                <a:latin typeface="+mn-lt"/>
                <a:ea typeface="+mn-ea"/>
                <a:cs typeface="+mn-cs"/>
              </a:rPr>
              <a:t> cuando se está ejecutando un trabajo.</a:t>
            </a: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28</a:t>
            </a:fld>
            <a:endParaRPr lang="en-GB"/>
          </a:p>
        </p:txBody>
      </p:sp>
    </p:spTree>
    <p:extLst>
      <p:ext uri="{BB962C8B-B14F-4D97-AF65-F5344CB8AC3E}">
        <p14:creationId xmlns:p14="http://schemas.microsoft.com/office/powerpoint/2010/main" val="898081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s-AR" sz="1200" b="1" i="0" kern="1200" dirty="0">
                <a:solidFill>
                  <a:schemeClr val="tx1"/>
                </a:solidFill>
                <a:effectLst/>
                <a:latin typeface="+mn-lt"/>
                <a:ea typeface="+mn-ea"/>
                <a:cs typeface="+mn-cs"/>
              </a:rPr>
              <a:t>Apache </a:t>
            </a:r>
            <a:r>
              <a:rPr lang="es-AR" sz="1200" b="1" i="0" kern="1200" dirty="0" err="1">
                <a:solidFill>
                  <a:schemeClr val="tx1"/>
                </a:solidFill>
                <a:effectLst/>
                <a:latin typeface="+mn-lt"/>
                <a:ea typeface="+mn-ea"/>
                <a:cs typeface="+mn-cs"/>
              </a:rPr>
              <a:t>Sqoop</a:t>
            </a:r>
            <a:r>
              <a:rPr lang="es-AR" sz="1200" b="0" i="0" kern="1200" dirty="0">
                <a:solidFill>
                  <a:schemeClr val="tx1"/>
                </a:solidFill>
                <a:effectLst/>
                <a:latin typeface="+mn-lt"/>
                <a:ea typeface="+mn-ea"/>
                <a:cs typeface="+mn-cs"/>
              </a:rPr>
              <a:t> (“</a:t>
            </a:r>
            <a:r>
              <a:rPr lang="es-AR" sz="1200" b="0" i="0" kern="1200" dirty="0" err="1">
                <a:solidFill>
                  <a:schemeClr val="tx1"/>
                </a:solidFill>
                <a:effectLst/>
                <a:latin typeface="+mn-lt"/>
                <a:ea typeface="+mn-ea"/>
                <a:cs typeface="+mn-cs"/>
              </a:rPr>
              <a:t>Sql</a:t>
            </a:r>
            <a:r>
              <a:rPr lang="es-AR" sz="1200" b="0" i="0" kern="1200" dirty="0">
                <a:solidFill>
                  <a:schemeClr val="tx1"/>
                </a:solidFill>
                <a:effectLst/>
                <a:latin typeface="+mn-lt"/>
                <a:ea typeface="+mn-ea"/>
                <a:cs typeface="+mn-cs"/>
              </a:rPr>
              <a:t>-</a:t>
            </a:r>
            <a:r>
              <a:rPr lang="es-AR" sz="1200" b="0" i="0" kern="1200" dirty="0" err="1">
                <a:solidFill>
                  <a:schemeClr val="tx1"/>
                </a:solidFill>
                <a:effectLst/>
                <a:latin typeface="+mn-lt"/>
                <a:ea typeface="+mn-ea"/>
                <a:cs typeface="+mn-cs"/>
              </a:rPr>
              <a:t>to</a:t>
            </a:r>
            <a:r>
              <a:rPr lang="es-AR" sz="1200" b="0" i="0" kern="1200" dirty="0">
                <a:solidFill>
                  <a:schemeClr val="tx1"/>
                </a:solidFill>
                <a:effectLst/>
                <a:latin typeface="+mn-lt"/>
                <a:ea typeface="+mn-ea"/>
                <a:cs typeface="+mn-cs"/>
              </a:rPr>
              <a:t>-Hadoop”), es una herramienta diseñada para transferir de forma eficiente </a:t>
            </a:r>
            <a:r>
              <a:rPr lang="es-AR" sz="1200" b="0" i="0" kern="1200" dirty="0" err="1">
                <a:solidFill>
                  <a:schemeClr val="tx1"/>
                </a:solidFill>
                <a:effectLst/>
                <a:latin typeface="+mn-lt"/>
                <a:ea typeface="+mn-ea"/>
                <a:cs typeface="+mn-cs"/>
              </a:rPr>
              <a:t>bulk</a:t>
            </a:r>
            <a:r>
              <a:rPr lang="es-AR" sz="1200" b="0" i="0" kern="1200" dirty="0">
                <a:solidFill>
                  <a:schemeClr val="tx1"/>
                </a:solidFill>
                <a:effectLst/>
                <a:latin typeface="+mn-lt"/>
                <a:ea typeface="+mn-ea"/>
                <a:cs typeface="+mn-cs"/>
              </a:rPr>
              <a:t> data entre Hadoop y sistemas de almacenamiento  con datos estructurados, como bases de datos relacionales. Algunas de sus características son:</a:t>
            </a:r>
          </a:p>
          <a:p>
            <a:pPr fontAlgn="base"/>
            <a:r>
              <a:rPr lang="es-AR" sz="1200" b="0" i="0" kern="1200" dirty="0">
                <a:solidFill>
                  <a:schemeClr val="tx1"/>
                </a:solidFill>
                <a:effectLst/>
                <a:latin typeface="+mn-lt"/>
                <a:ea typeface="+mn-ea"/>
                <a:cs typeface="+mn-cs"/>
              </a:rPr>
              <a:t>Permite importar tablas individuales o bases de datos enteras a HDFS.</a:t>
            </a:r>
          </a:p>
          <a:p>
            <a:pPr fontAlgn="base"/>
            <a:r>
              <a:rPr lang="es-AR" sz="1200" b="0" i="0" kern="1200" dirty="0">
                <a:solidFill>
                  <a:schemeClr val="tx1"/>
                </a:solidFill>
                <a:effectLst/>
                <a:latin typeface="+mn-lt"/>
                <a:ea typeface="+mn-ea"/>
                <a:cs typeface="+mn-cs"/>
              </a:rPr>
              <a:t>Genera clases Java que permiten interactuar con los datos importados.</a:t>
            </a:r>
          </a:p>
          <a:p>
            <a:pPr fontAlgn="base"/>
            <a:r>
              <a:rPr lang="es-AR" sz="1200" b="0" i="0" kern="1200" dirty="0">
                <a:solidFill>
                  <a:schemeClr val="tx1"/>
                </a:solidFill>
                <a:effectLst/>
                <a:latin typeface="+mn-lt"/>
                <a:ea typeface="+mn-ea"/>
                <a:cs typeface="+mn-cs"/>
              </a:rPr>
              <a:t>Además, permite importar de las bases de datos SQL a </a:t>
            </a:r>
            <a:r>
              <a:rPr lang="es-AR" sz="1200" b="0" i="0" kern="1200" dirty="0" err="1">
                <a:solidFill>
                  <a:schemeClr val="tx1"/>
                </a:solidFill>
                <a:effectLst/>
                <a:latin typeface="+mn-lt"/>
                <a:ea typeface="+mn-ea"/>
                <a:cs typeface="+mn-cs"/>
              </a:rPr>
              <a:t>Hive</a:t>
            </a:r>
            <a:r>
              <a:rPr lang="es-AR" sz="1200" b="0" i="0" kern="1200" dirty="0">
                <a:solidFill>
                  <a:schemeClr val="tx1"/>
                </a:solidFill>
                <a:effectLst/>
                <a:latin typeface="+mn-lt"/>
                <a:ea typeface="+mn-ea"/>
                <a:cs typeface="+mn-cs"/>
              </a:rPr>
              <a:t>.</a:t>
            </a: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29</a:t>
            </a:fld>
            <a:endParaRPr lang="en-GB"/>
          </a:p>
        </p:txBody>
      </p:sp>
    </p:spTree>
    <p:extLst>
      <p:ext uri="{BB962C8B-B14F-4D97-AF65-F5344CB8AC3E}">
        <p14:creationId xmlns:p14="http://schemas.microsoft.com/office/powerpoint/2010/main" val="37174229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s-AR" sz="1200" b="1" i="0" kern="1200" dirty="0">
                <a:solidFill>
                  <a:schemeClr val="tx1"/>
                </a:solidFill>
                <a:effectLst/>
                <a:latin typeface="+mn-lt"/>
                <a:ea typeface="+mn-ea"/>
                <a:cs typeface="+mn-cs"/>
              </a:rPr>
              <a:t>Apache </a:t>
            </a:r>
            <a:r>
              <a:rPr lang="es-AR" sz="1200" b="1" i="0" kern="1200" dirty="0" err="1">
                <a:solidFill>
                  <a:schemeClr val="tx1"/>
                </a:solidFill>
                <a:effectLst/>
                <a:latin typeface="+mn-lt"/>
                <a:ea typeface="+mn-ea"/>
                <a:cs typeface="+mn-cs"/>
              </a:rPr>
              <a:t>Pig</a:t>
            </a:r>
            <a:r>
              <a:rPr lang="es-AR" sz="1200" b="0" i="0" kern="1200" dirty="0">
                <a:solidFill>
                  <a:schemeClr val="tx1"/>
                </a:solidFill>
                <a:effectLst/>
                <a:latin typeface="+mn-lt"/>
                <a:ea typeface="+mn-ea"/>
                <a:cs typeface="+mn-cs"/>
              </a:rPr>
              <a:t>, inicialmente desarrollado por </a:t>
            </a:r>
            <a:r>
              <a:rPr lang="es-AR" sz="1200" b="0" i="0" kern="1200" dirty="0" err="1">
                <a:solidFill>
                  <a:schemeClr val="tx1"/>
                </a:solidFill>
                <a:effectLst/>
                <a:latin typeface="+mn-lt"/>
                <a:ea typeface="+mn-ea"/>
                <a:cs typeface="+mn-cs"/>
              </a:rPr>
              <a:t>Yahoo</a:t>
            </a:r>
            <a:r>
              <a:rPr lang="es-AR" sz="1200" b="0" i="0" kern="1200" dirty="0">
                <a:solidFill>
                  <a:schemeClr val="tx1"/>
                </a:solidFill>
                <a:effectLst/>
                <a:latin typeface="+mn-lt"/>
                <a:ea typeface="+mn-ea"/>
                <a:cs typeface="+mn-cs"/>
              </a:rPr>
              <a:t>, permite a los usuarios de Hadoop centrarse más en el análisis de los datos y menos en la creación de programas MapReduce. Para simplificar el análisis proporciona un lenguaje procedural de alto nivel. Su nombre viene de la siguiente analogía, al igual que los cerdos comen de todo, el lenguaje de programación </a:t>
            </a:r>
            <a:r>
              <a:rPr lang="es-AR" sz="1200" b="0" i="0" kern="1200" dirty="0" err="1">
                <a:solidFill>
                  <a:schemeClr val="tx1"/>
                </a:solidFill>
                <a:effectLst/>
                <a:latin typeface="+mn-lt"/>
                <a:ea typeface="+mn-ea"/>
                <a:cs typeface="+mn-cs"/>
              </a:rPr>
              <a:t>Pig</a:t>
            </a:r>
            <a:r>
              <a:rPr lang="es-AR" sz="1200" b="0" i="0" kern="1200" dirty="0">
                <a:solidFill>
                  <a:schemeClr val="tx1"/>
                </a:solidFill>
                <a:effectLst/>
                <a:latin typeface="+mn-lt"/>
                <a:ea typeface="+mn-ea"/>
                <a:cs typeface="+mn-cs"/>
              </a:rPr>
              <a:t> está pensado para poder trabajar en cualquier tipo de datos. </a:t>
            </a:r>
            <a:r>
              <a:rPr lang="es-AR" sz="1200" b="0" i="0" kern="1200" dirty="0" err="1">
                <a:solidFill>
                  <a:schemeClr val="tx1"/>
                </a:solidFill>
                <a:effectLst/>
                <a:latin typeface="+mn-lt"/>
                <a:ea typeface="+mn-ea"/>
                <a:cs typeface="+mn-cs"/>
              </a:rPr>
              <a:t>Pig</a:t>
            </a:r>
            <a:r>
              <a:rPr lang="es-AR" sz="1200" b="0" i="0" kern="1200" dirty="0">
                <a:solidFill>
                  <a:schemeClr val="tx1"/>
                </a:solidFill>
                <a:effectLst/>
                <a:latin typeface="+mn-lt"/>
                <a:ea typeface="+mn-ea"/>
                <a:cs typeface="+mn-cs"/>
              </a:rPr>
              <a:t> consta de dos componentes:</a:t>
            </a:r>
          </a:p>
          <a:p>
            <a:pPr fontAlgn="base"/>
            <a:r>
              <a:rPr lang="es-AR" sz="1200" b="0" i="0" kern="1200" dirty="0">
                <a:solidFill>
                  <a:schemeClr val="tx1"/>
                </a:solidFill>
                <a:effectLst/>
                <a:latin typeface="+mn-lt"/>
                <a:ea typeface="+mn-ea"/>
                <a:cs typeface="+mn-cs"/>
              </a:rPr>
              <a:t>El lenguaje en si, llamado </a:t>
            </a:r>
            <a:r>
              <a:rPr lang="es-AR" sz="1200" b="1" i="0" kern="1200" dirty="0" err="1">
                <a:solidFill>
                  <a:schemeClr val="tx1"/>
                </a:solidFill>
                <a:effectLst/>
                <a:latin typeface="+mn-lt"/>
                <a:ea typeface="+mn-ea"/>
                <a:cs typeface="+mn-cs"/>
              </a:rPr>
              <a:t>PigLatin</a:t>
            </a:r>
            <a:r>
              <a:rPr lang="es-AR" sz="1200" b="0" i="0" kern="1200" dirty="0">
                <a:solidFill>
                  <a:schemeClr val="tx1"/>
                </a:solidFill>
                <a:effectLst/>
                <a:latin typeface="+mn-lt"/>
                <a:ea typeface="+mn-ea"/>
                <a:cs typeface="+mn-cs"/>
              </a:rPr>
              <a:t>.</a:t>
            </a:r>
          </a:p>
          <a:p>
            <a:pPr fontAlgn="base"/>
            <a:r>
              <a:rPr lang="es-AR" sz="1200" b="0" i="0" kern="1200" dirty="0">
                <a:solidFill>
                  <a:schemeClr val="tx1"/>
                </a:solidFill>
                <a:effectLst/>
                <a:latin typeface="+mn-lt"/>
                <a:ea typeface="+mn-ea"/>
                <a:cs typeface="+mn-cs"/>
              </a:rPr>
              <a:t>El </a:t>
            </a:r>
            <a:r>
              <a:rPr lang="es-AR" sz="1200" b="1" i="0" kern="1200" dirty="0">
                <a:solidFill>
                  <a:schemeClr val="tx1"/>
                </a:solidFill>
                <a:effectLst/>
                <a:latin typeface="+mn-lt"/>
                <a:ea typeface="+mn-ea"/>
                <a:cs typeface="+mn-cs"/>
              </a:rPr>
              <a:t>entorno de ejecución</a:t>
            </a:r>
            <a:r>
              <a:rPr lang="es-AR" sz="1200" b="0" i="0" kern="1200" dirty="0">
                <a:solidFill>
                  <a:schemeClr val="tx1"/>
                </a:solidFill>
                <a:effectLst/>
                <a:latin typeface="+mn-lt"/>
                <a:ea typeface="+mn-ea"/>
                <a:cs typeface="+mn-cs"/>
              </a:rPr>
              <a:t>, donde los programas </a:t>
            </a:r>
            <a:r>
              <a:rPr lang="es-AR" sz="1200" b="0" i="0" kern="1200" dirty="0" err="1">
                <a:solidFill>
                  <a:schemeClr val="tx1"/>
                </a:solidFill>
                <a:effectLst/>
                <a:latin typeface="+mn-lt"/>
                <a:ea typeface="+mn-ea"/>
                <a:cs typeface="+mn-cs"/>
              </a:rPr>
              <a:t>PigLatin</a:t>
            </a:r>
            <a:r>
              <a:rPr lang="es-AR" sz="1200" b="0" i="0" kern="1200" dirty="0">
                <a:solidFill>
                  <a:schemeClr val="tx1"/>
                </a:solidFill>
                <a:effectLst/>
                <a:latin typeface="+mn-lt"/>
                <a:ea typeface="+mn-ea"/>
                <a:cs typeface="+mn-cs"/>
              </a:rPr>
              <a:t> se ejecutan.</a:t>
            </a: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32</a:t>
            </a:fld>
            <a:endParaRPr lang="en-GB"/>
          </a:p>
        </p:txBody>
      </p:sp>
    </p:spTree>
    <p:extLst>
      <p:ext uri="{BB962C8B-B14F-4D97-AF65-F5344CB8AC3E}">
        <p14:creationId xmlns:p14="http://schemas.microsoft.com/office/powerpoint/2010/main" val="11387100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s-AR" sz="1200" b="1" i="0" kern="1200" dirty="0" err="1">
                <a:solidFill>
                  <a:schemeClr val="tx1"/>
                </a:solidFill>
                <a:effectLst/>
                <a:latin typeface="+mn-lt"/>
                <a:ea typeface="+mn-ea"/>
                <a:cs typeface="+mn-cs"/>
              </a:rPr>
              <a:t>Hive</a:t>
            </a:r>
            <a:r>
              <a:rPr lang="es-AR" sz="1200" b="0" i="0" kern="1200" dirty="0">
                <a:solidFill>
                  <a:schemeClr val="tx1"/>
                </a:solidFill>
                <a:effectLst/>
                <a:latin typeface="+mn-lt"/>
                <a:ea typeface="+mn-ea"/>
                <a:cs typeface="+mn-cs"/>
              </a:rPr>
              <a:t> es un sistema de Data </a:t>
            </a:r>
            <a:r>
              <a:rPr lang="es-AR" sz="1200" b="0" i="0" kern="1200" dirty="0" err="1">
                <a:solidFill>
                  <a:schemeClr val="tx1"/>
                </a:solidFill>
                <a:effectLst/>
                <a:latin typeface="+mn-lt"/>
                <a:ea typeface="+mn-ea"/>
                <a:cs typeface="+mn-cs"/>
              </a:rPr>
              <a:t>Warehouse</a:t>
            </a:r>
            <a:r>
              <a:rPr lang="es-AR" sz="1200" b="0" i="0" kern="1200" dirty="0">
                <a:solidFill>
                  <a:schemeClr val="tx1"/>
                </a:solidFill>
                <a:effectLst/>
                <a:latin typeface="+mn-lt"/>
                <a:ea typeface="+mn-ea"/>
                <a:cs typeface="+mn-cs"/>
              </a:rPr>
              <a:t> para Hadoop que facilita el uso de la agregación de los datos, ad-hoc </a:t>
            </a:r>
            <a:r>
              <a:rPr lang="es-AR" sz="1200" b="0" i="0" kern="1200" dirty="0" err="1">
                <a:solidFill>
                  <a:schemeClr val="tx1"/>
                </a:solidFill>
                <a:effectLst/>
                <a:latin typeface="+mn-lt"/>
                <a:ea typeface="+mn-ea"/>
                <a:cs typeface="+mn-cs"/>
              </a:rPr>
              <a:t>queries</a:t>
            </a:r>
            <a:r>
              <a:rPr lang="es-AR" sz="1200" b="0" i="0" kern="1200" dirty="0">
                <a:solidFill>
                  <a:schemeClr val="tx1"/>
                </a:solidFill>
                <a:effectLst/>
                <a:latin typeface="+mn-lt"/>
                <a:ea typeface="+mn-ea"/>
                <a:cs typeface="+mn-cs"/>
              </a:rPr>
              <a:t>, y el análisis de grandes datasets almacenados en Hadoop. </a:t>
            </a:r>
            <a:r>
              <a:rPr lang="es-AR" sz="1200" b="1" i="0" kern="1200" dirty="0" err="1">
                <a:solidFill>
                  <a:schemeClr val="tx1"/>
                </a:solidFill>
                <a:effectLst/>
                <a:latin typeface="+mn-lt"/>
                <a:ea typeface="+mn-ea"/>
                <a:cs typeface="+mn-cs"/>
              </a:rPr>
              <a:t>Hive</a:t>
            </a:r>
            <a:r>
              <a:rPr lang="es-AR" sz="1200" b="0" i="0" kern="1200" dirty="0">
                <a:solidFill>
                  <a:schemeClr val="tx1"/>
                </a:solidFill>
                <a:effectLst/>
                <a:latin typeface="+mn-lt"/>
                <a:ea typeface="+mn-ea"/>
                <a:cs typeface="+mn-cs"/>
              </a:rPr>
              <a:t> proporciona  métodos de consulta de los datos usando un lenguaje parecido al SQL, llamado </a:t>
            </a:r>
            <a:r>
              <a:rPr lang="es-AR" sz="1200" b="1" i="0" kern="1200" dirty="0" err="1">
                <a:solidFill>
                  <a:schemeClr val="tx1"/>
                </a:solidFill>
                <a:effectLst/>
                <a:latin typeface="+mn-lt"/>
                <a:ea typeface="+mn-ea"/>
                <a:cs typeface="+mn-cs"/>
              </a:rPr>
              <a:t>HiveQL</a:t>
            </a:r>
            <a:r>
              <a:rPr lang="es-AR" sz="1200" b="0" i="0" kern="1200" dirty="0">
                <a:solidFill>
                  <a:schemeClr val="tx1"/>
                </a:solidFill>
                <a:effectLst/>
                <a:latin typeface="+mn-lt"/>
                <a:ea typeface="+mn-ea"/>
                <a:cs typeface="+mn-cs"/>
              </a:rPr>
              <a:t>. Además permite de usar los tradicionales </a:t>
            </a:r>
            <a:r>
              <a:rPr lang="es-AR" sz="1200" b="0" i="0" kern="1200" dirty="0" err="1">
                <a:solidFill>
                  <a:schemeClr val="tx1"/>
                </a:solidFill>
                <a:effectLst/>
                <a:latin typeface="+mn-lt"/>
                <a:ea typeface="+mn-ea"/>
                <a:cs typeface="+mn-cs"/>
              </a:rPr>
              <a:t>Map</a:t>
            </a:r>
            <a:r>
              <a:rPr lang="es-AR" sz="1200" b="0" i="0" kern="1200" dirty="0">
                <a:solidFill>
                  <a:schemeClr val="tx1"/>
                </a:solidFill>
                <a:effectLst/>
                <a:latin typeface="+mn-lt"/>
                <a:ea typeface="+mn-ea"/>
                <a:cs typeface="+mn-cs"/>
              </a:rPr>
              <a:t>/Reduce cuando el rendimiento no es el correcto. Tiene interfaces </a:t>
            </a:r>
            <a:r>
              <a:rPr lang="es-AR" sz="1200" b="1" i="0" kern="1200" dirty="0">
                <a:solidFill>
                  <a:schemeClr val="tx1"/>
                </a:solidFill>
                <a:effectLst/>
                <a:latin typeface="+mn-lt"/>
                <a:ea typeface="+mn-ea"/>
                <a:cs typeface="+mn-cs"/>
              </a:rPr>
              <a:t>JDBC/ODBC</a:t>
            </a:r>
            <a:r>
              <a:rPr lang="es-AR" sz="1200" b="0" i="0" kern="1200" dirty="0">
                <a:solidFill>
                  <a:schemeClr val="tx1"/>
                </a:solidFill>
                <a:effectLst/>
                <a:latin typeface="+mn-lt"/>
                <a:ea typeface="+mn-ea"/>
                <a:cs typeface="+mn-cs"/>
              </a:rPr>
              <a:t>, por lo que empieza a funcionar su integración con herramientas de BI.</a:t>
            </a:r>
          </a:p>
          <a:p>
            <a:br>
              <a:rPr lang="es-AR" dirty="0"/>
            </a:b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34</a:t>
            </a:fld>
            <a:endParaRPr lang="en-GB"/>
          </a:p>
        </p:txBody>
      </p:sp>
    </p:spTree>
    <p:extLst>
      <p:ext uri="{BB962C8B-B14F-4D97-AF65-F5344CB8AC3E}">
        <p14:creationId xmlns:p14="http://schemas.microsoft.com/office/powerpoint/2010/main" val="8770480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s-AR" sz="1200" b="1" i="0" kern="1200" dirty="0">
                <a:solidFill>
                  <a:schemeClr val="tx1"/>
                </a:solidFill>
                <a:effectLst/>
                <a:latin typeface="+mn-lt"/>
                <a:ea typeface="+mn-ea"/>
                <a:cs typeface="+mn-cs"/>
              </a:rPr>
              <a:t>Apache </a:t>
            </a:r>
            <a:r>
              <a:rPr lang="es-AR" sz="1200" b="1" i="0" kern="1200" dirty="0" err="1">
                <a:solidFill>
                  <a:schemeClr val="tx1"/>
                </a:solidFill>
                <a:effectLst/>
                <a:latin typeface="+mn-lt"/>
                <a:ea typeface="+mn-ea"/>
                <a:cs typeface="+mn-cs"/>
              </a:rPr>
              <a:t>Flume</a:t>
            </a:r>
            <a:r>
              <a:rPr lang="es-AR" sz="1200" b="0" i="0" kern="1200" dirty="0">
                <a:solidFill>
                  <a:schemeClr val="tx1"/>
                </a:solidFill>
                <a:effectLst/>
                <a:latin typeface="+mn-lt"/>
                <a:ea typeface="+mn-ea"/>
                <a:cs typeface="+mn-cs"/>
              </a:rPr>
              <a:t> es un sistema distribuido para capturar de forma eficiente, agregar y mover grandes cuantidades de datos log de diferentes orígenes (diferentes servidores) a un repositorio central, simplificando el proceso de recolectar estos datos para almacenarlos en Hadoop y poder analizarlos. </a:t>
            </a:r>
            <a:r>
              <a:rPr lang="es-AR" sz="1200" b="1" i="0" kern="1200" dirty="0" err="1">
                <a:solidFill>
                  <a:schemeClr val="tx1"/>
                </a:solidFill>
                <a:effectLst/>
                <a:latin typeface="+mn-lt"/>
                <a:ea typeface="+mn-ea"/>
                <a:cs typeface="+mn-cs"/>
              </a:rPr>
              <a:t>Flume</a:t>
            </a:r>
            <a:r>
              <a:rPr lang="es-AR" sz="1200" b="0" i="0" kern="1200" dirty="0">
                <a:solidFill>
                  <a:schemeClr val="tx1"/>
                </a:solidFill>
                <a:effectLst/>
                <a:latin typeface="+mn-lt"/>
                <a:ea typeface="+mn-ea"/>
                <a:cs typeface="+mn-cs"/>
              </a:rPr>
              <a:t> y </a:t>
            </a:r>
            <a:r>
              <a:rPr lang="es-AR" sz="1200" b="1" i="0" kern="1200" dirty="0" err="1">
                <a:solidFill>
                  <a:schemeClr val="tx1"/>
                </a:solidFill>
                <a:effectLst/>
                <a:latin typeface="+mn-lt"/>
                <a:ea typeface="+mn-ea"/>
                <a:cs typeface="+mn-cs"/>
              </a:rPr>
              <a:t>Chukwa</a:t>
            </a:r>
            <a:r>
              <a:rPr lang="es-AR" sz="1200" b="0" i="0" kern="1200" dirty="0">
                <a:solidFill>
                  <a:schemeClr val="tx1"/>
                </a:solidFill>
                <a:effectLst/>
                <a:latin typeface="+mn-lt"/>
                <a:ea typeface="+mn-ea"/>
                <a:cs typeface="+mn-cs"/>
              </a:rPr>
              <a:t> son proyectos parecidos, la principal diferencia es que </a:t>
            </a:r>
            <a:r>
              <a:rPr lang="es-AR" sz="1200" b="1" i="0" kern="1200" dirty="0" err="1">
                <a:solidFill>
                  <a:schemeClr val="tx1"/>
                </a:solidFill>
                <a:effectLst/>
                <a:latin typeface="+mn-lt"/>
                <a:ea typeface="+mn-ea"/>
                <a:cs typeface="+mn-cs"/>
              </a:rPr>
              <a:t>Chukwa</a:t>
            </a:r>
            <a:r>
              <a:rPr lang="es-AR" sz="1200" b="0" i="0" kern="1200" dirty="0">
                <a:solidFill>
                  <a:schemeClr val="tx1"/>
                </a:solidFill>
                <a:effectLst/>
                <a:latin typeface="+mn-lt"/>
                <a:ea typeface="+mn-ea"/>
                <a:cs typeface="+mn-cs"/>
              </a:rPr>
              <a:t> está pensado para ser usado en </a:t>
            </a:r>
            <a:r>
              <a:rPr lang="es-AR" sz="1200" b="1" i="0" kern="1200" dirty="0" err="1">
                <a:solidFill>
                  <a:schemeClr val="tx1"/>
                </a:solidFill>
                <a:effectLst/>
                <a:latin typeface="+mn-lt"/>
                <a:ea typeface="+mn-ea"/>
                <a:cs typeface="+mn-cs"/>
              </a:rPr>
              <a:t>Batch</a:t>
            </a:r>
            <a:r>
              <a:rPr lang="es-AR" sz="1200" b="0" i="0" kern="1200" dirty="0">
                <a:solidFill>
                  <a:schemeClr val="tx1"/>
                </a:solidFill>
                <a:effectLst/>
                <a:latin typeface="+mn-lt"/>
                <a:ea typeface="+mn-ea"/>
                <a:cs typeface="+mn-cs"/>
              </a:rPr>
              <a:t>.</a:t>
            </a:r>
          </a:p>
          <a:p>
            <a:br>
              <a:rPr lang="es-AR" dirty="0"/>
            </a:b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48</a:t>
            </a:fld>
            <a:endParaRPr lang="en-GB"/>
          </a:p>
        </p:txBody>
      </p:sp>
    </p:spTree>
    <p:extLst>
      <p:ext uri="{BB962C8B-B14F-4D97-AF65-F5344CB8AC3E}">
        <p14:creationId xmlns:p14="http://schemas.microsoft.com/office/powerpoint/2010/main" val="2340474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 SQL databases are vertically scalable whereas the NoSQL databases are horizontally scalable. SQL databases are scaled by increasing the horse-power of the hardware. NoSQL databases are scaled by increasing the databases servers in the pool of resources to reduce the load.</a:t>
            </a:r>
          </a:p>
          <a:p>
            <a:endParaRPr lang="es-AR"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s-AR" dirty="0"/>
              <a:t>SQL: </a:t>
            </a:r>
            <a:r>
              <a:rPr lang="en-GB" sz="1200" b="0" i="0" kern="1200" dirty="0">
                <a:solidFill>
                  <a:schemeClr val="tx1"/>
                </a:solidFill>
                <a:effectLst/>
                <a:latin typeface="+mn-lt"/>
                <a:ea typeface="+mn-ea"/>
                <a:cs typeface="+mn-cs"/>
              </a:rPr>
              <a:t>It sticks to </a:t>
            </a:r>
            <a:r>
              <a:rPr lang="en-GB" sz="1200" b="0" i="0" u="none" strike="noStrike" kern="1200" dirty="0">
                <a:solidFill>
                  <a:schemeClr val="tx1"/>
                </a:solidFill>
                <a:effectLst/>
                <a:latin typeface="+mn-lt"/>
                <a:ea typeface="+mn-ea"/>
                <a:cs typeface="+mn-cs"/>
                <a:hlinkClick r:id="rId3"/>
              </a:rPr>
              <a:t>ACID</a:t>
            </a:r>
            <a:r>
              <a:rPr lang="en-GB" sz="1200" b="0" i="0" kern="1200" dirty="0">
                <a:solidFill>
                  <a:schemeClr val="tx1"/>
                </a:solidFill>
                <a:effectLst/>
                <a:latin typeface="+mn-lt"/>
                <a:ea typeface="+mn-ea"/>
                <a:cs typeface="+mn-cs"/>
              </a:rPr>
              <a:t> principles (atomicity, consistency, isolation, durability), thus guaranteeing stability, security, and predictability both of the entire database and every transaction in particular.</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s-AR"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NoSQL: It has been primarily developed to address the scalability problem characteristic of SQL. As a result, it is schema-free and built on distributed systems, which makes it easy to scale and shard.</a:t>
            </a:r>
          </a:p>
          <a:p>
            <a:r>
              <a:rPr lang="en-GB" sz="1200" b="0" i="0" kern="1200" dirty="0">
                <a:solidFill>
                  <a:schemeClr val="tx1"/>
                </a:solidFill>
                <a:effectLst/>
                <a:latin typeface="+mn-lt"/>
                <a:ea typeface="+mn-ea"/>
                <a:cs typeface="+mn-cs"/>
              </a:rPr>
              <a:t>However, these benefits come at the cost of relaxing ACID principles: instead of keeping all four parameters consistent throughout every transaction, NoSQL uses the principle of eventual consistency. This means that if there are no new updates for a particular data item for a certain period of time, eventually all accesses to it will return the last updated value. That’s why such systems are usually described as providing BASE guarantees (Basically Available, Soft state, Eventual consistency) — as opposed to ACID.</a:t>
            </a:r>
          </a:p>
          <a:p>
            <a:endParaRPr lang="es-AR" sz="1200" b="0" i="0" kern="1200" dirty="0">
              <a:solidFill>
                <a:schemeClr val="tx1"/>
              </a:solidFill>
              <a:effectLst/>
              <a:latin typeface="+mn-lt"/>
              <a:ea typeface="+mn-ea"/>
              <a:cs typeface="+mn-cs"/>
            </a:endParaRPr>
          </a:p>
          <a:p>
            <a:r>
              <a:rPr lang="es-AR" sz="1200" b="0" i="0" kern="1200" dirty="0">
                <a:solidFill>
                  <a:schemeClr val="tx1"/>
                </a:solidFill>
                <a:effectLst/>
                <a:latin typeface="+mn-lt"/>
                <a:ea typeface="+mn-ea"/>
                <a:cs typeface="+mn-cs"/>
              </a:rPr>
              <a:t>---</a:t>
            </a:r>
          </a:p>
          <a:p>
            <a:pPr fontAlgn="base"/>
            <a:r>
              <a:rPr lang="en-GB" sz="1200" b="1" i="0" kern="1200" dirty="0">
                <a:solidFill>
                  <a:schemeClr val="tx1"/>
                </a:solidFill>
                <a:effectLst/>
                <a:latin typeface="+mn-lt"/>
                <a:ea typeface="+mn-ea"/>
                <a:cs typeface="+mn-cs"/>
              </a:rPr>
              <a:t>A</a:t>
            </a:r>
            <a:r>
              <a:rPr lang="en-GB" sz="1200" b="0" i="0" kern="1200" dirty="0">
                <a:solidFill>
                  <a:schemeClr val="tx1"/>
                </a:solidFill>
                <a:effectLst/>
                <a:latin typeface="+mn-lt"/>
                <a:ea typeface="+mn-ea"/>
                <a:cs typeface="+mn-cs"/>
              </a:rPr>
              <a:t>tomic: Everything in a transaction succeeds or the entire transaction is rolled back.</a:t>
            </a:r>
          </a:p>
          <a:p>
            <a:pPr fontAlgn="base"/>
            <a:r>
              <a:rPr lang="en-GB" sz="1200" b="1" i="0" kern="1200" dirty="0">
                <a:solidFill>
                  <a:schemeClr val="tx1"/>
                </a:solidFill>
                <a:effectLst/>
                <a:latin typeface="+mn-lt"/>
                <a:ea typeface="+mn-ea"/>
                <a:cs typeface="+mn-cs"/>
              </a:rPr>
              <a:t>C</a:t>
            </a:r>
            <a:r>
              <a:rPr lang="en-GB" sz="1200" b="0" i="0" kern="1200" dirty="0">
                <a:solidFill>
                  <a:schemeClr val="tx1"/>
                </a:solidFill>
                <a:effectLst/>
                <a:latin typeface="+mn-lt"/>
                <a:ea typeface="+mn-ea"/>
                <a:cs typeface="+mn-cs"/>
              </a:rPr>
              <a:t>onsistent: A transaction cannot leave the database in an inconsistent state.</a:t>
            </a:r>
          </a:p>
          <a:p>
            <a:pPr fontAlgn="base"/>
            <a:r>
              <a:rPr lang="en-GB" sz="1200" b="1" i="0" kern="1200" dirty="0">
                <a:solidFill>
                  <a:schemeClr val="tx1"/>
                </a:solidFill>
                <a:effectLst/>
                <a:latin typeface="+mn-lt"/>
                <a:ea typeface="+mn-ea"/>
                <a:cs typeface="+mn-cs"/>
              </a:rPr>
              <a:t>I</a:t>
            </a:r>
            <a:r>
              <a:rPr lang="en-GB" sz="1200" b="0" i="0" kern="1200" dirty="0">
                <a:solidFill>
                  <a:schemeClr val="tx1"/>
                </a:solidFill>
                <a:effectLst/>
                <a:latin typeface="+mn-lt"/>
                <a:ea typeface="+mn-ea"/>
                <a:cs typeface="+mn-cs"/>
              </a:rPr>
              <a:t>solated: Transactions cannot interfere with each other.</a:t>
            </a:r>
          </a:p>
          <a:p>
            <a:pPr fontAlgn="base"/>
            <a:r>
              <a:rPr lang="en-GB" sz="1200" b="1" i="0" kern="1200" dirty="0">
                <a:solidFill>
                  <a:schemeClr val="tx1"/>
                </a:solidFill>
                <a:effectLst/>
                <a:latin typeface="+mn-lt"/>
                <a:ea typeface="+mn-ea"/>
                <a:cs typeface="+mn-cs"/>
              </a:rPr>
              <a:t>D</a:t>
            </a:r>
            <a:r>
              <a:rPr lang="en-GB" sz="1200" b="0" i="0" kern="1200" dirty="0">
                <a:solidFill>
                  <a:schemeClr val="tx1"/>
                </a:solidFill>
                <a:effectLst/>
                <a:latin typeface="+mn-lt"/>
                <a:ea typeface="+mn-ea"/>
                <a:cs typeface="+mn-cs"/>
              </a:rPr>
              <a:t>urable: Completed transactions persist, even when servers restart etc.</a:t>
            </a:r>
          </a:p>
          <a:p>
            <a:endParaRPr lang="es-AR" sz="1200" b="0" i="0" kern="1200" dirty="0">
              <a:solidFill>
                <a:schemeClr val="tx1"/>
              </a:solidFill>
              <a:effectLst/>
              <a:latin typeface="+mn-lt"/>
              <a:ea typeface="+mn-ea"/>
              <a:cs typeface="+mn-cs"/>
            </a:endParaRPr>
          </a:p>
          <a:p>
            <a:r>
              <a:rPr lang="es-AR" sz="1200" b="0" i="0" kern="1200" dirty="0">
                <a:solidFill>
                  <a:schemeClr val="tx1"/>
                </a:solidFill>
                <a:effectLst/>
                <a:latin typeface="+mn-lt"/>
                <a:ea typeface="+mn-ea"/>
                <a:cs typeface="+mn-cs"/>
              </a:rPr>
              <a:t>---</a:t>
            </a:r>
          </a:p>
          <a:p>
            <a:endParaRPr lang="es-AR" sz="1200" b="0" i="0" kern="1200" dirty="0">
              <a:solidFill>
                <a:schemeClr val="tx1"/>
              </a:solidFill>
              <a:effectLst/>
              <a:latin typeface="+mn-lt"/>
              <a:ea typeface="+mn-ea"/>
              <a:cs typeface="+mn-cs"/>
            </a:endParaRPr>
          </a:p>
          <a:p>
            <a:pPr fontAlgn="base"/>
            <a:r>
              <a:rPr lang="en-GB" sz="1200" b="1" i="0" kern="1200" dirty="0">
                <a:solidFill>
                  <a:schemeClr val="tx1"/>
                </a:solidFill>
                <a:effectLst/>
                <a:latin typeface="+mn-lt"/>
                <a:ea typeface="+mn-ea"/>
                <a:cs typeface="+mn-cs"/>
              </a:rPr>
              <a:t>Basically available</a:t>
            </a:r>
            <a:r>
              <a:rPr lang="en-GB" sz="1200" b="0" i="0" kern="1200" dirty="0">
                <a:solidFill>
                  <a:schemeClr val="tx1"/>
                </a:solidFill>
                <a:effectLst/>
                <a:latin typeface="+mn-lt"/>
                <a:ea typeface="+mn-ea"/>
                <a:cs typeface="+mn-cs"/>
              </a:rPr>
              <a:t> could refer to the perceived availability of the data. If a single node fails, part of the data won't be available, but the entire data layer stays operational.</a:t>
            </a:r>
          </a:p>
          <a:p>
            <a:pPr fontAlgn="base"/>
            <a:r>
              <a:rPr lang="en-GB" sz="1200" b="1" i="0" kern="1200" dirty="0">
                <a:solidFill>
                  <a:schemeClr val="tx1"/>
                </a:solidFill>
                <a:effectLst/>
                <a:latin typeface="+mn-lt"/>
                <a:ea typeface="+mn-ea"/>
                <a:cs typeface="+mn-cs"/>
              </a:rPr>
              <a:t>Update:</a:t>
            </a:r>
            <a:r>
              <a:rPr lang="en-GB" sz="1200" b="0" i="0" kern="1200" dirty="0">
                <a:solidFill>
                  <a:schemeClr val="tx1"/>
                </a:solidFill>
                <a:effectLst/>
                <a:latin typeface="+mn-lt"/>
                <a:ea typeface="+mn-ea"/>
                <a:cs typeface="+mn-cs"/>
              </a:rPr>
              <a:t> deducing from </a:t>
            </a:r>
            <a:r>
              <a:rPr lang="en-GB" sz="1200" b="0" i="0" u="none" strike="noStrike" kern="1200" dirty="0">
                <a:solidFill>
                  <a:schemeClr val="tx1"/>
                </a:solidFill>
                <a:effectLst/>
                <a:latin typeface="+mn-lt"/>
                <a:ea typeface="+mn-ea"/>
                <a:cs typeface="+mn-cs"/>
                <a:hlinkClick r:id="rId4"/>
              </a:rPr>
              <a:t>Mau's answer</a:t>
            </a:r>
            <a:r>
              <a:rPr lang="en-GB" sz="1200" b="0" i="0" kern="1200" dirty="0">
                <a:solidFill>
                  <a:schemeClr val="tx1"/>
                </a:solidFill>
                <a:effectLst/>
                <a:latin typeface="+mn-lt"/>
                <a:ea typeface="+mn-ea"/>
                <a:cs typeface="+mn-cs"/>
              </a:rPr>
              <a:t>, could it mean the entire data layer is always accepting new data, i.e. there are no locking scenarios that prevent data from being inserted immediately?</a:t>
            </a:r>
          </a:p>
          <a:p>
            <a:pPr fontAlgn="base"/>
            <a:r>
              <a:rPr lang="en-GB" sz="1200" b="1" i="0" kern="1200" dirty="0">
                <a:solidFill>
                  <a:schemeClr val="tx1"/>
                </a:solidFill>
                <a:effectLst/>
                <a:latin typeface="+mn-lt"/>
                <a:ea typeface="+mn-ea"/>
                <a:cs typeface="+mn-cs"/>
              </a:rPr>
              <a:t>Soft state</a:t>
            </a:r>
            <a:r>
              <a:rPr lang="en-GB" sz="1200" b="0" i="0" kern="1200" dirty="0">
                <a:solidFill>
                  <a:schemeClr val="tx1"/>
                </a:solidFill>
                <a:effectLst/>
                <a:latin typeface="+mn-lt"/>
                <a:ea typeface="+mn-ea"/>
                <a:cs typeface="+mn-cs"/>
              </a:rPr>
              <a:t>: All I could find was the concept of data needing a period refresh. Without a refresh, the data will expire or be deleted.</a:t>
            </a:r>
          </a:p>
          <a:p>
            <a:pPr fontAlgn="base"/>
            <a:r>
              <a:rPr lang="en-GB" sz="1200" b="0" i="0" kern="1200" dirty="0">
                <a:solidFill>
                  <a:schemeClr val="tx1"/>
                </a:solidFill>
                <a:effectLst/>
                <a:latin typeface="+mn-lt"/>
                <a:ea typeface="+mn-ea"/>
                <a:cs typeface="+mn-cs"/>
              </a:rPr>
              <a:t>Automatic deletion of data in a database seems strange to me.</a:t>
            </a:r>
          </a:p>
          <a:p>
            <a:pPr fontAlgn="base"/>
            <a:r>
              <a:rPr lang="en-GB" sz="1200" b="0" i="0" kern="1200" dirty="0">
                <a:solidFill>
                  <a:schemeClr val="tx1"/>
                </a:solidFill>
                <a:effectLst/>
                <a:latin typeface="+mn-lt"/>
                <a:ea typeface="+mn-ea"/>
                <a:cs typeface="+mn-cs"/>
              </a:rPr>
              <a:t>Expired or stale data makes more sense. But this concept would apply to any type of redundant data storage, not just NoSQL. Does it describe something else then?</a:t>
            </a:r>
          </a:p>
          <a:p>
            <a:pPr fontAlgn="base"/>
            <a:r>
              <a:rPr lang="en-GB" sz="1200" b="1" i="0" kern="1200" dirty="0">
                <a:solidFill>
                  <a:schemeClr val="tx1"/>
                </a:solidFill>
                <a:effectLst/>
                <a:latin typeface="+mn-lt"/>
                <a:ea typeface="+mn-ea"/>
                <a:cs typeface="+mn-cs"/>
              </a:rPr>
              <a:t>Eventual consistency</a:t>
            </a:r>
            <a:r>
              <a:rPr lang="en-GB" sz="1200" b="0" i="0" kern="1200" dirty="0">
                <a:solidFill>
                  <a:schemeClr val="tx1"/>
                </a:solidFill>
                <a:effectLst/>
                <a:latin typeface="+mn-lt"/>
                <a:ea typeface="+mn-ea"/>
                <a:cs typeface="+mn-cs"/>
              </a:rPr>
              <a:t> means that updates will eventually ripple through to all servers, given enough time.</a:t>
            </a:r>
          </a:p>
          <a:p>
            <a:pPr fontAlgn="base"/>
            <a:r>
              <a:rPr lang="en-GB" sz="1200" b="0" i="0" kern="1200" dirty="0">
                <a:solidFill>
                  <a:schemeClr val="tx1"/>
                </a:solidFill>
                <a:effectLst/>
                <a:latin typeface="+mn-lt"/>
                <a:ea typeface="+mn-ea"/>
                <a:cs typeface="+mn-cs"/>
              </a:rPr>
              <a:t> "eventual consistency" in which database changes are propagated to all nodes "eventually" (typically within milliseconds) so queries for data might not return updated data immediately or might result in reading data that is not accurate, a problem known as stale reads</a:t>
            </a:r>
          </a:p>
          <a:p>
            <a:r>
              <a:rPr lang="es-AR" sz="1200" b="0" i="0" kern="1200" dirty="0">
                <a:solidFill>
                  <a:schemeClr val="tx1"/>
                </a:solidFill>
                <a:effectLst/>
                <a:latin typeface="+mn-lt"/>
                <a:ea typeface="+mn-ea"/>
                <a:cs typeface="+mn-cs"/>
              </a:rPr>
              <a:t>--</a:t>
            </a:r>
          </a:p>
          <a:p>
            <a:pPr fontAlgn="base"/>
            <a:r>
              <a:rPr lang="en-GB" sz="1200" b="1" i="0" kern="1200" dirty="0">
                <a:solidFill>
                  <a:schemeClr val="tx1"/>
                </a:solidFill>
                <a:effectLst/>
                <a:latin typeface="+mn-lt"/>
                <a:ea typeface="+mn-ea"/>
                <a:cs typeface="+mn-cs"/>
              </a:rPr>
              <a:t>Basically available</a:t>
            </a:r>
            <a:r>
              <a:rPr lang="en-GB" sz="1200" b="0" i="0" kern="1200" dirty="0">
                <a:solidFill>
                  <a:schemeClr val="tx1"/>
                </a:solidFill>
                <a:effectLst/>
                <a:latin typeface="+mn-lt"/>
                <a:ea typeface="+mn-ea"/>
                <a:cs typeface="+mn-cs"/>
              </a:rPr>
              <a:t> indicates that the system  it is mostly available but the servers might go down for various reasons</a:t>
            </a:r>
          </a:p>
          <a:p>
            <a:pPr fontAlgn="base"/>
            <a:r>
              <a:rPr lang="en-GB" sz="1200" b="1" i="0" kern="1200" dirty="0">
                <a:solidFill>
                  <a:schemeClr val="tx1"/>
                </a:solidFill>
                <a:effectLst/>
                <a:latin typeface="+mn-lt"/>
                <a:ea typeface="+mn-ea"/>
                <a:cs typeface="+mn-cs"/>
              </a:rPr>
              <a:t>Soft state</a:t>
            </a:r>
            <a:r>
              <a:rPr lang="en-GB" sz="1200" b="0" i="0" kern="1200" dirty="0">
                <a:solidFill>
                  <a:schemeClr val="tx1"/>
                </a:solidFill>
                <a:effectLst/>
                <a:latin typeface="+mn-lt"/>
                <a:ea typeface="+mn-ea"/>
                <a:cs typeface="+mn-cs"/>
              </a:rPr>
              <a:t> indicates that the state of the system may change over time, even without input. This is because of the eventual consistency model.</a:t>
            </a:r>
          </a:p>
          <a:p>
            <a:pPr fontAlgn="base"/>
            <a:r>
              <a:rPr lang="en-GB" sz="1200" b="1" i="0" kern="1200" dirty="0">
                <a:solidFill>
                  <a:schemeClr val="tx1"/>
                </a:solidFill>
                <a:effectLst/>
                <a:latin typeface="+mn-lt"/>
                <a:ea typeface="+mn-ea"/>
                <a:cs typeface="+mn-cs"/>
              </a:rPr>
              <a:t>Eventual consistency</a:t>
            </a:r>
            <a:r>
              <a:rPr lang="en-GB" sz="1200" b="0" i="0" kern="1200" dirty="0">
                <a:solidFill>
                  <a:schemeClr val="tx1"/>
                </a:solidFill>
                <a:effectLst/>
                <a:latin typeface="+mn-lt"/>
                <a:ea typeface="+mn-ea"/>
                <a:cs typeface="+mn-cs"/>
              </a:rPr>
              <a:t> indicates that the system will become consistent over time, given that the system doesn't receive input during that time.</a:t>
            </a:r>
          </a:p>
          <a:p>
            <a:endParaRPr lang="en-GB" sz="1200" b="0" i="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b="0" i="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4</a:t>
            </a:fld>
            <a:endParaRPr lang="en-GB"/>
          </a:p>
        </p:txBody>
      </p:sp>
    </p:spTree>
    <p:extLst>
      <p:ext uri="{BB962C8B-B14F-4D97-AF65-F5344CB8AC3E}">
        <p14:creationId xmlns:p14="http://schemas.microsoft.com/office/powerpoint/2010/main" val="39766600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i="0" kern="1200" dirty="0">
                <a:solidFill>
                  <a:schemeClr val="tx1"/>
                </a:solidFill>
                <a:effectLst/>
                <a:latin typeface="+mn-lt"/>
                <a:ea typeface="+mn-ea"/>
                <a:cs typeface="+mn-cs"/>
              </a:rPr>
              <a:t>Apache </a:t>
            </a:r>
            <a:r>
              <a:rPr lang="es-AR" sz="1200" b="1" i="0" kern="1200" dirty="0" err="1">
                <a:solidFill>
                  <a:schemeClr val="tx1"/>
                </a:solidFill>
                <a:effectLst/>
                <a:latin typeface="+mn-lt"/>
                <a:ea typeface="+mn-ea"/>
                <a:cs typeface="+mn-cs"/>
              </a:rPr>
              <a:t>Mahout</a:t>
            </a:r>
            <a:r>
              <a:rPr lang="es-AR" sz="1200" b="0" i="0" kern="1200" dirty="0">
                <a:solidFill>
                  <a:schemeClr val="tx1"/>
                </a:solidFill>
                <a:effectLst/>
                <a:latin typeface="+mn-lt"/>
                <a:ea typeface="+mn-ea"/>
                <a:cs typeface="+mn-cs"/>
              </a:rPr>
              <a:t>, es un proyecto para crear aprendizaje automático y data </a:t>
            </a:r>
            <a:r>
              <a:rPr lang="es-AR" sz="1200" b="0" i="0" kern="1200" dirty="0" err="1">
                <a:solidFill>
                  <a:schemeClr val="tx1"/>
                </a:solidFill>
                <a:effectLst/>
                <a:latin typeface="+mn-lt"/>
                <a:ea typeface="+mn-ea"/>
                <a:cs typeface="+mn-cs"/>
              </a:rPr>
              <a:t>mining</a:t>
            </a:r>
            <a:r>
              <a:rPr lang="es-AR" sz="1200" b="0" i="0" kern="1200" dirty="0">
                <a:solidFill>
                  <a:schemeClr val="tx1"/>
                </a:solidFill>
                <a:effectLst/>
                <a:latin typeface="+mn-lt"/>
                <a:ea typeface="+mn-ea"/>
                <a:cs typeface="+mn-cs"/>
              </a:rPr>
              <a:t> usando Hadoop. Es decir, </a:t>
            </a:r>
            <a:r>
              <a:rPr lang="es-AR" sz="1200" b="0" i="0" kern="1200" dirty="0" err="1">
                <a:solidFill>
                  <a:schemeClr val="tx1"/>
                </a:solidFill>
                <a:effectLst/>
                <a:latin typeface="+mn-lt"/>
                <a:ea typeface="+mn-ea"/>
                <a:cs typeface="+mn-cs"/>
              </a:rPr>
              <a:t>Mahout</a:t>
            </a:r>
            <a:r>
              <a:rPr lang="es-AR" sz="1200" b="0" i="0" kern="1200" dirty="0">
                <a:solidFill>
                  <a:schemeClr val="tx1"/>
                </a:solidFill>
                <a:effectLst/>
                <a:latin typeface="+mn-lt"/>
                <a:ea typeface="+mn-ea"/>
                <a:cs typeface="+mn-cs"/>
              </a:rPr>
              <a:t> nos puede ayudar a descubrir patrones en grandes datasets. Tiene algoritmos de </a:t>
            </a:r>
            <a:r>
              <a:rPr lang="es-AR" sz="1200" b="1" i="0" kern="1200" dirty="0">
                <a:solidFill>
                  <a:schemeClr val="tx1"/>
                </a:solidFill>
                <a:effectLst/>
                <a:latin typeface="+mn-lt"/>
                <a:ea typeface="+mn-ea"/>
                <a:cs typeface="+mn-cs"/>
              </a:rPr>
              <a:t>recomendación</a:t>
            </a:r>
            <a:r>
              <a:rPr lang="es-AR" sz="1200" b="0" i="0" kern="1200" dirty="0">
                <a:solidFill>
                  <a:schemeClr val="tx1"/>
                </a:solidFill>
                <a:effectLst/>
                <a:latin typeface="+mn-lt"/>
                <a:ea typeface="+mn-ea"/>
                <a:cs typeface="+mn-cs"/>
              </a:rPr>
              <a:t>, </a:t>
            </a:r>
            <a:r>
              <a:rPr lang="es-AR" sz="1200" b="1" i="0" kern="1200" dirty="0" err="1">
                <a:solidFill>
                  <a:schemeClr val="tx1"/>
                </a:solidFill>
                <a:effectLst/>
                <a:latin typeface="+mn-lt"/>
                <a:ea typeface="+mn-ea"/>
                <a:cs typeface="+mn-cs"/>
              </a:rPr>
              <a:t>clustering</a:t>
            </a:r>
            <a:r>
              <a:rPr lang="es-AR" sz="1200" b="0" i="0" kern="1200" dirty="0">
                <a:solidFill>
                  <a:schemeClr val="tx1"/>
                </a:solidFill>
                <a:effectLst/>
                <a:latin typeface="+mn-lt"/>
                <a:ea typeface="+mn-ea"/>
                <a:cs typeface="+mn-cs"/>
              </a:rPr>
              <a:t> y </a:t>
            </a:r>
            <a:r>
              <a:rPr lang="es-AR" sz="1200" b="1" i="0" kern="1200" dirty="0">
                <a:solidFill>
                  <a:schemeClr val="tx1"/>
                </a:solidFill>
                <a:effectLst/>
                <a:latin typeface="+mn-lt"/>
                <a:ea typeface="+mn-ea"/>
                <a:cs typeface="+mn-cs"/>
              </a:rPr>
              <a:t>clasificación</a:t>
            </a:r>
            <a:r>
              <a:rPr lang="es-AR" sz="1200" b="0" i="0" kern="1200" dirty="0">
                <a:solidFill>
                  <a:schemeClr val="tx1"/>
                </a:solidFill>
                <a:effectLst/>
                <a:latin typeface="+mn-lt"/>
                <a:ea typeface="+mn-ea"/>
                <a:cs typeface="+mn-cs"/>
              </a:rPr>
              <a:t>.</a:t>
            </a: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59</a:t>
            </a:fld>
            <a:endParaRPr lang="en-GB"/>
          </a:p>
        </p:txBody>
      </p:sp>
    </p:spTree>
    <p:extLst>
      <p:ext uri="{BB962C8B-B14F-4D97-AF65-F5344CB8AC3E}">
        <p14:creationId xmlns:p14="http://schemas.microsoft.com/office/powerpoint/2010/main" val="23810898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i="0" kern="1200" dirty="0" err="1">
                <a:solidFill>
                  <a:schemeClr val="tx1"/>
                </a:solidFill>
                <a:effectLst/>
                <a:latin typeface="+mn-lt"/>
                <a:ea typeface="+mn-ea"/>
                <a:cs typeface="+mn-cs"/>
              </a:rPr>
              <a:t>HBase</a:t>
            </a:r>
            <a:r>
              <a:rPr lang="es-AR" sz="1200" b="0" i="0" kern="1200" dirty="0">
                <a:solidFill>
                  <a:schemeClr val="tx1"/>
                </a:solidFill>
                <a:effectLst/>
                <a:latin typeface="+mn-lt"/>
                <a:ea typeface="+mn-ea"/>
                <a:cs typeface="+mn-cs"/>
              </a:rPr>
              <a:t>, se trata de la base de datos de Hadoop. </a:t>
            </a:r>
            <a:r>
              <a:rPr lang="es-AR" sz="1200" b="1" i="0" kern="1200" dirty="0" err="1">
                <a:solidFill>
                  <a:schemeClr val="tx1"/>
                </a:solidFill>
                <a:effectLst/>
                <a:latin typeface="+mn-lt"/>
                <a:ea typeface="+mn-ea"/>
                <a:cs typeface="+mn-cs"/>
              </a:rPr>
              <a:t>HBase</a:t>
            </a:r>
            <a:r>
              <a:rPr lang="es-AR" sz="1200" b="0" i="0" kern="1200" dirty="0">
                <a:solidFill>
                  <a:schemeClr val="tx1"/>
                </a:solidFill>
                <a:effectLst/>
                <a:latin typeface="+mn-lt"/>
                <a:ea typeface="+mn-ea"/>
                <a:cs typeface="+mn-cs"/>
              </a:rPr>
              <a:t> es el componente de Hadoop a usar, cuando se requiere escrituras/lecturas en tiempo real y acceso aleatorio para grandes conjuntos de datos. Es una base de datos orientada a la columna, eso quiere decir que no sigue el esquema relacional. No admite SQL.</a:t>
            </a: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79</a:t>
            </a:fld>
            <a:endParaRPr lang="en-GB"/>
          </a:p>
        </p:txBody>
      </p:sp>
    </p:spTree>
    <p:extLst>
      <p:ext uri="{BB962C8B-B14F-4D97-AF65-F5344CB8AC3E}">
        <p14:creationId xmlns:p14="http://schemas.microsoft.com/office/powerpoint/2010/main" val="18242777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i="0" kern="1200" dirty="0" err="1">
                <a:solidFill>
                  <a:schemeClr val="tx1"/>
                </a:solidFill>
                <a:effectLst/>
                <a:latin typeface="+mn-lt"/>
                <a:ea typeface="+mn-ea"/>
                <a:cs typeface="+mn-cs"/>
              </a:rPr>
              <a:t>Zookeeper</a:t>
            </a:r>
            <a:r>
              <a:rPr lang="es-AR" sz="1200" b="0" i="0" kern="1200" dirty="0">
                <a:solidFill>
                  <a:schemeClr val="tx1"/>
                </a:solidFill>
                <a:effectLst/>
                <a:latin typeface="+mn-lt"/>
                <a:ea typeface="+mn-ea"/>
                <a:cs typeface="+mn-cs"/>
              </a:rPr>
              <a:t> es un proyecto de Apache que proporciona una infraestructura centralizada y de servicios que permiten la sincronización del </a:t>
            </a:r>
            <a:r>
              <a:rPr lang="es-AR" sz="1200" b="0" i="0" kern="1200" dirty="0" err="1">
                <a:solidFill>
                  <a:schemeClr val="tx1"/>
                </a:solidFill>
                <a:effectLst/>
                <a:latin typeface="+mn-lt"/>
                <a:ea typeface="+mn-ea"/>
                <a:cs typeface="+mn-cs"/>
              </a:rPr>
              <a:t>cluster</a:t>
            </a:r>
            <a:r>
              <a:rPr lang="es-AR" sz="1200" b="0" i="0" kern="1200" dirty="0">
                <a:solidFill>
                  <a:schemeClr val="tx1"/>
                </a:solidFill>
                <a:effectLst/>
                <a:latin typeface="+mn-lt"/>
                <a:ea typeface="+mn-ea"/>
                <a:cs typeface="+mn-cs"/>
              </a:rPr>
              <a:t>. </a:t>
            </a:r>
            <a:r>
              <a:rPr lang="es-AR" sz="1200" b="0" i="0" kern="1200" dirty="0" err="1">
                <a:solidFill>
                  <a:schemeClr val="tx1"/>
                </a:solidFill>
                <a:effectLst/>
                <a:latin typeface="+mn-lt"/>
                <a:ea typeface="+mn-ea"/>
                <a:cs typeface="+mn-cs"/>
              </a:rPr>
              <a:t>ZooKeeper</a:t>
            </a:r>
            <a:r>
              <a:rPr lang="es-AR" sz="1200" b="0" i="0" kern="1200" dirty="0">
                <a:solidFill>
                  <a:schemeClr val="tx1"/>
                </a:solidFill>
                <a:effectLst/>
                <a:latin typeface="+mn-lt"/>
                <a:ea typeface="+mn-ea"/>
                <a:cs typeface="+mn-cs"/>
              </a:rPr>
              <a:t> mantiene objetos comunes que se necesiten en grandes entornos de </a:t>
            </a:r>
            <a:r>
              <a:rPr lang="es-AR" sz="1200" b="0" i="0" kern="1200" dirty="0" err="1">
                <a:solidFill>
                  <a:schemeClr val="tx1"/>
                </a:solidFill>
                <a:effectLst/>
                <a:latin typeface="+mn-lt"/>
                <a:ea typeface="+mn-ea"/>
                <a:cs typeface="+mn-cs"/>
              </a:rPr>
              <a:t>cluster</a:t>
            </a:r>
            <a:r>
              <a:rPr lang="es-AR" sz="1200" b="0" i="0" kern="1200" dirty="0">
                <a:solidFill>
                  <a:schemeClr val="tx1"/>
                </a:solidFill>
                <a:effectLst/>
                <a:latin typeface="+mn-lt"/>
                <a:ea typeface="+mn-ea"/>
                <a:cs typeface="+mn-cs"/>
              </a:rPr>
              <a:t>. Algunos ejemplos de estos objetos son información de la configuración, jerarquía de nombres…</a:t>
            </a: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83</a:t>
            </a:fld>
            <a:endParaRPr lang="en-GB"/>
          </a:p>
        </p:txBody>
      </p:sp>
    </p:spTree>
    <p:extLst>
      <p:ext uri="{BB962C8B-B14F-4D97-AF65-F5344CB8AC3E}">
        <p14:creationId xmlns:p14="http://schemas.microsoft.com/office/powerpoint/2010/main" val="34372657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s-AR" sz="1200" b="1" i="0" kern="1200" dirty="0" err="1">
                <a:solidFill>
                  <a:schemeClr val="tx1"/>
                </a:solidFill>
                <a:effectLst/>
                <a:latin typeface="+mn-lt"/>
                <a:ea typeface="+mn-ea"/>
                <a:cs typeface="+mn-cs"/>
              </a:rPr>
              <a:t>Avro</a:t>
            </a:r>
            <a:r>
              <a:rPr lang="es-AR" sz="1200" b="0" i="0" kern="1200" dirty="0">
                <a:solidFill>
                  <a:schemeClr val="tx1"/>
                </a:solidFill>
                <a:effectLst/>
                <a:latin typeface="+mn-lt"/>
                <a:ea typeface="+mn-ea"/>
                <a:cs typeface="+mn-cs"/>
              </a:rPr>
              <a:t>, es un sistema de serialización de datos. En los proyectos en Hadoop, suele haber grandes cuantidades de datos, la serialización se usa para procesarlos y almacenar estos datos, de forma que el rendimiento en tiempo sea efectivo. Esta serialización puede ser en texto en plano, JSON, en formato binario. Con </a:t>
            </a:r>
            <a:r>
              <a:rPr lang="es-AR" sz="1200" b="0" i="0" kern="1200" dirty="0" err="1">
                <a:solidFill>
                  <a:schemeClr val="tx1"/>
                </a:solidFill>
                <a:effectLst/>
                <a:latin typeface="+mn-lt"/>
                <a:ea typeface="+mn-ea"/>
                <a:cs typeface="+mn-cs"/>
              </a:rPr>
              <a:t>Avro</a:t>
            </a:r>
            <a:r>
              <a:rPr lang="es-AR" sz="1200" b="0" i="0" kern="1200" dirty="0">
                <a:solidFill>
                  <a:schemeClr val="tx1"/>
                </a:solidFill>
                <a:effectLst/>
                <a:latin typeface="+mn-lt"/>
                <a:ea typeface="+mn-ea"/>
                <a:cs typeface="+mn-cs"/>
              </a:rPr>
              <a:t> podemos almacenar y leer los datos fácilmente desde diferentes lenguajes de programación. Está optimizado para minimizar el espacio en disco necesario para nuestros datos.</a:t>
            </a: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90</a:t>
            </a:fld>
            <a:endParaRPr lang="en-GB"/>
          </a:p>
        </p:txBody>
      </p:sp>
    </p:spTree>
    <p:extLst>
      <p:ext uri="{BB962C8B-B14F-4D97-AF65-F5344CB8AC3E}">
        <p14:creationId xmlns:p14="http://schemas.microsoft.com/office/powerpoint/2010/main" val="2604657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In other words, the CAP theorem states that in the presence of a network partition, one has to choose between consistency and availability.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No distributed system is safe from network failures, thus </a:t>
            </a:r>
            <a:r>
              <a:rPr lang="en-GB" sz="1200" b="0" i="0" u="none" strike="noStrike" kern="1200" dirty="0">
                <a:solidFill>
                  <a:schemeClr val="tx1"/>
                </a:solidFill>
                <a:effectLst/>
                <a:latin typeface="+mn-lt"/>
                <a:ea typeface="+mn-ea"/>
                <a:cs typeface="+mn-cs"/>
                <a:hlinkClick r:id="rId3" tooltip="Network partitioning"/>
              </a:rPr>
              <a:t>network partitioning</a:t>
            </a:r>
            <a:r>
              <a:rPr lang="en-GB" sz="1200" b="0" i="0" kern="1200" dirty="0">
                <a:solidFill>
                  <a:schemeClr val="tx1"/>
                </a:solidFill>
                <a:effectLst/>
                <a:latin typeface="+mn-lt"/>
                <a:ea typeface="+mn-ea"/>
                <a:cs typeface="+mn-cs"/>
              </a:rPr>
              <a:t> generally has to be tolerated. In the presence of a partition, one is then left with two options: consistency or </a:t>
            </a:r>
            <a:r>
              <a:rPr lang="en-GB" sz="1200" b="0" i="0" u="none" strike="noStrike" kern="1200" dirty="0">
                <a:solidFill>
                  <a:schemeClr val="tx1"/>
                </a:solidFill>
                <a:effectLst/>
                <a:latin typeface="+mn-lt"/>
                <a:ea typeface="+mn-ea"/>
                <a:cs typeface="+mn-cs"/>
                <a:hlinkClick r:id="rId4" tooltip="Availability"/>
              </a:rPr>
              <a:t>availability</a:t>
            </a:r>
            <a:r>
              <a:rPr lang="en-GB" sz="1200" b="0" i="0" kern="1200" dirty="0">
                <a:solidFill>
                  <a:schemeClr val="tx1"/>
                </a:solidFill>
                <a:effectLst/>
                <a:latin typeface="+mn-lt"/>
                <a:ea typeface="+mn-ea"/>
                <a:cs typeface="+mn-cs"/>
              </a:rPr>
              <a:t>. When choosing consistency over availability, the system will return an error or a time-out if particular information cannot be guaranteed to be up to date due to network partitioning. When choosing availability over consistency, the system will always process the query and try to return the most recent available version of the information, even if it cannot guarantee it is up to date due to network partitioning.</a:t>
            </a:r>
          </a:p>
          <a:p>
            <a:endParaRPr lang="en-GB" sz="1200" b="0" i="0" kern="1200" dirty="0">
              <a:solidFill>
                <a:schemeClr val="tx1"/>
              </a:solidFill>
              <a:effectLst/>
              <a:latin typeface="+mn-lt"/>
              <a:ea typeface="+mn-ea"/>
              <a:cs typeface="+mn-cs"/>
            </a:endParaRPr>
          </a:p>
          <a:p>
            <a:r>
              <a:rPr lang="es-AR" dirty="0"/>
              <a:t>Que </a:t>
            </a:r>
            <a:r>
              <a:rPr lang="es-AR" dirty="0" err="1"/>
              <a:t>bd</a:t>
            </a:r>
            <a:r>
              <a:rPr lang="es-AR" dirty="0"/>
              <a:t> hay en cada </a:t>
            </a:r>
            <a:r>
              <a:rPr lang="es-AR" dirty="0" err="1"/>
              <a:t>vertice</a:t>
            </a: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6</a:t>
            </a:fld>
            <a:endParaRPr lang="en-GB"/>
          </a:p>
        </p:txBody>
      </p:sp>
    </p:spTree>
    <p:extLst>
      <p:ext uri="{BB962C8B-B14F-4D97-AF65-F5344CB8AC3E}">
        <p14:creationId xmlns:p14="http://schemas.microsoft.com/office/powerpoint/2010/main" val="153991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dirty="0"/>
              <a:t>Diferencias – pros / contras / casos uso de cada una + ejemplos</a:t>
            </a:r>
          </a:p>
          <a:p>
            <a:r>
              <a:rPr lang="en-GB" sz="1200" b="1" i="0" kern="1200" dirty="0">
                <a:solidFill>
                  <a:schemeClr val="tx1"/>
                </a:solidFill>
                <a:effectLst/>
                <a:latin typeface="+mn-lt"/>
                <a:ea typeface="+mn-ea"/>
                <a:cs typeface="+mn-cs"/>
              </a:rPr>
              <a:t>Key-value model</a:t>
            </a:r>
            <a:r>
              <a:rPr lang="en-GB" sz="1200" b="0" i="0" kern="1200" dirty="0">
                <a:solidFill>
                  <a:schemeClr val="tx1"/>
                </a:solidFill>
                <a:effectLst/>
                <a:latin typeface="+mn-lt"/>
                <a:ea typeface="+mn-ea"/>
                <a:cs typeface="+mn-cs"/>
              </a:rPr>
              <a:t>—the least complex NoSQL option, which stores data in a schema-less way that consists of indexed keys and values. </a:t>
            </a:r>
            <a:r>
              <a:rPr lang="en-GB" sz="1200" b="0" i="1" kern="1200" dirty="0">
                <a:solidFill>
                  <a:schemeClr val="tx1"/>
                </a:solidFill>
                <a:effectLst/>
                <a:latin typeface="+mn-lt"/>
                <a:ea typeface="+mn-ea"/>
                <a:cs typeface="+mn-cs"/>
              </a:rPr>
              <a:t>Examples: Cassandra, Azure, </a:t>
            </a:r>
            <a:r>
              <a:rPr lang="en-GB" sz="1200" b="0" i="1" kern="1200" dirty="0" err="1">
                <a:solidFill>
                  <a:schemeClr val="tx1"/>
                </a:solidFill>
                <a:effectLst/>
                <a:latin typeface="+mn-lt"/>
                <a:ea typeface="+mn-ea"/>
                <a:cs typeface="+mn-cs"/>
              </a:rPr>
              <a:t>LevelDB</a:t>
            </a:r>
            <a:r>
              <a:rPr lang="en-GB" sz="1200" b="0" i="1" kern="1200" dirty="0">
                <a:solidFill>
                  <a:schemeClr val="tx1"/>
                </a:solidFill>
                <a:effectLst/>
                <a:latin typeface="+mn-lt"/>
                <a:ea typeface="+mn-ea"/>
                <a:cs typeface="+mn-cs"/>
              </a:rPr>
              <a:t>, and </a:t>
            </a:r>
            <a:r>
              <a:rPr lang="en-GB" sz="1200" b="0" i="1" kern="1200" dirty="0" err="1">
                <a:solidFill>
                  <a:schemeClr val="tx1"/>
                </a:solidFill>
                <a:effectLst/>
                <a:latin typeface="+mn-lt"/>
                <a:ea typeface="+mn-ea"/>
                <a:cs typeface="+mn-cs"/>
              </a:rPr>
              <a:t>Riak</a:t>
            </a:r>
            <a:r>
              <a:rPr lang="en-GB" sz="1200" b="0" i="1" kern="1200" dirty="0">
                <a:solidFill>
                  <a:schemeClr val="tx1"/>
                </a:solidFill>
                <a:effectLst/>
                <a:latin typeface="+mn-lt"/>
                <a:ea typeface="+mn-ea"/>
                <a:cs typeface="+mn-cs"/>
              </a:rPr>
              <a:t>.</a:t>
            </a:r>
            <a:endParaRPr lang="en-GB" sz="1200" b="0"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Column store</a:t>
            </a:r>
            <a:r>
              <a:rPr lang="en-GB" sz="1200" b="0" i="0" kern="1200" dirty="0">
                <a:solidFill>
                  <a:schemeClr val="tx1"/>
                </a:solidFill>
                <a:effectLst/>
                <a:latin typeface="+mn-lt"/>
                <a:ea typeface="+mn-ea"/>
                <a:cs typeface="+mn-cs"/>
              </a:rPr>
              <a:t>—or, wide-column store, which stores data tables as columns rather than rows. It’s more than just an inverted table—sectioning out columns allows for excellent scalability and high performance. </a:t>
            </a:r>
            <a:r>
              <a:rPr lang="en-GB" sz="1200" b="0" i="1" kern="1200" dirty="0">
                <a:solidFill>
                  <a:schemeClr val="tx1"/>
                </a:solidFill>
                <a:effectLst/>
                <a:latin typeface="+mn-lt"/>
                <a:ea typeface="+mn-ea"/>
                <a:cs typeface="+mn-cs"/>
              </a:rPr>
              <a:t>Examples: HBase, </a:t>
            </a:r>
            <a:r>
              <a:rPr lang="en-GB" sz="1200" b="0" i="1" kern="1200" dirty="0" err="1">
                <a:solidFill>
                  <a:schemeClr val="tx1"/>
                </a:solidFill>
                <a:effectLst/>
                <a:latin typeface="+mn-lt"/>
                <a:ea typeface="+mn-ea"/>
                <a:cs typeface="+mn-cs"/>
              </a:rPr>
              <a:t>BigTable</a:t>
            </a:r>
            <a:r>
              <a:rPr lang="en-GB" sz="1200" b="0" i="1" kern="1200" dirty="0">
                <a:solidFill>
                  <a:schemeClr val="tx1"/>
                </a:solidFill>
                <a:effectLst/>
                <a:latin typeface="+mn-lt"/>
                <a:ea typeface="+mn-ea"/>
                <a:cs typeface="+mn-cs"/>
              </a:rPr>
              <a:t>, </a:t>
            </a:r>
            <a:r>
              <a:rPr lang="en-GB" sz="1200" b="0" i="1" kern="1200" dirty="0" err="1">
                <a:solidFill>
                  <a:schemeClr val="tx1"/>
                </a:solidFill>
                <a:effectLst/>
                <a:latin typeface="+mn-lt"/>
                <a:ea typeface="+mn-ea"/>
                <a:cs typeface="+mn-cs"/>
              </a:rPr>
              <a:t>HyperTable</a:t>
            </a:r>
            <a:r>
              <a:rPr lang="en-GB" sz="1200" b="0" i="1" kern="1200" dirty="0">
                <a:solidFill>
                  <a:schemeClr val="tx1"/>
                </a:solidFill>
                <a:effectLst/>
                <a:latin typeface="+mn-lt"/>
                <a:ea typeface="+mn-ea"/>
                <a:cs typeface="+mn-cs"/>
              </a:rPr>
              <a:t>.</a:t>
            </a:r>
            <a:endParaRPr lang="en-GB" sz="1200" b="0"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Document database</a:t>
            </a:r>
            <a:r>
              <a:rPr lang="en-GB" sz="1200" b="0" i="0" kern="1200" dirty="0">
                <a:solidFill>
                  <a:schemeClr val="tx1"/>
                </a:solidFill>
                <a:effectLst/>
                <a:latin typeface="+mn-lt"/>
                <a:ea typeface="+mn-ea"/>
                <a:cs typeface="+mn-cs"/>
              </a:rPr>
              <a:t>—taking the key-value concept and adding more complexity, each document in this type of database has its own data, and its own unique key, which is used to retrieve it. It’s a great option for storing, retrieving and managing data that’s document-oriented but still somewhat structured. </a:t>
            </a:r>
            <a:r>
              <a:rPr lang="en-GB" sz="1200" b="0" i="1" kern="1200" dirty="0">
                <a:solidFill>
                  <a:schemeClr val="tx1"/>
                </a:solidFill>
                <a:effectLst/>
                <a:latin typeface="+mn-lt"/>
                <a:ea typeface="+mn-ea"/>
                <a:cs typeface="+mn-cs"/>
              </a:rPr>
              <a:t>Examples: MongoDB, </a:t>
            </a:r>
            <a:r>
              <a:rPr lang="en-GB" sz="1200" b="0" i="1" kern="1200" dirty="0" err="1">
                <a:solidFill>
                  <a:schemeClr val="tx1"/>
                </a:solidFill>
                <a:effectLst/>
                <a:latin typeface="+mn-lt"/>
                <a:ea typeface="+mn-ea"/>
                <a:cs typeface="+mn-cs"/>
              </a:rPr>
              <a:t>CouchDB</a:t>
            </a:r>
            <a:r>
              <a:rPr lang="en-GB" sz="1200" b="0" i="1" kern="1200" dirty="0">
                <a:solidFill>
                  <a:schemeClr val="tx1"/>
                </a:solidFill>
                <a:effectLst/>
                <a:latin typeface="+mn-lt"/>
                <a:ea typeface="+mn-ea"/>
                <a:cs typeface="+mn-cs"/>
              </a:rPr>
              <a:t>.</a:t>
            </a:r>
            <a:endParaRPr lang="en-GB" sz="1200" b="0"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Graph database</a:t>
            </a:r>
            <a:r>
              <a:rPr lang="en-GB" sz="1200" b="0" i="0" kern="1200" dirty="0">
                <a:solidFill>
                  <a:schemeClr val="tx1"/>
                </a:solidFill>
                <a:effectLst/>
                <a:latin typeface="+mn-lt"/>
                <a:ea typeface="+mn-ea"/>
                <a:cs typeface="+mn-cs"/>
              </a:rPr>
              <a:t>—have data that’s interconnected and best represented as a graph? This method is capable of lots of complexity. </a:t>
            </a:r>
            <a:r>
              <a:rPr lang="en-GB" sz="1200" b="0" i="1" kern="1200" dirty="0">
                <a:solidFill>
                  <a:schemeClr val="tx1"/>
                </a:solidFill>
                <a:effectLst/>
                <a:latin typeface="+mn-lt"/>
                <a:ea typeface="+mn-ea"/>
                <a:cs typeface="+mn-cs"/>
              </a:rPr>
              <a:t>Examples: Polyglot, Neo4J.</a:t>
            </a:r>
            <a:endParaRPr lang="en-GB" sz="1200" b="0" i="0" kern="1200" dirty="0">
              <a:solidFill>
                <a:schemeClr val="tx1"/>
              </a:solidFill>
              <a:effectLst/>
              <a:latin typeface="+mn-lt"/>
              <a:ea typeface="+mn-ea"/>
              <a:cs typeface="+mn-cs"/>
            </a:endParaRPr>
          </a:p>
          <a:p>
            <a:endParaRPr lang="es-AR" dirty="0"/>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7</a:t>
            </a:fld>
            <a:endParaRPr lang="en-GB"/>
          </a:p>
        </p:txBody>
      </p:sp>
    </p:spTree>
    <p:extLst>
      <p:ext uri="{BB962C8B-B14F-4D97-AF65-F5344CB8AC3E}">
        <p14:creationId xmlns:p14="http://schemas.microsoft.com/office/powerpoint/2010/main" val="2150212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8</a:t>
            </a:fld>
            <a:endParaRPr lang="en-GB"/>
          </a:p>
        </p:txBody>
      </p:sp>
    </p:spTree>
    <p:extLst>
      <p:ext uri="{BB962C8B-B14F-4D97-AF65-F5344CB8AC3E}">
        <p14:creationId xmlns:p14="http://schemas.microsoft.com/office/powerpoint/2010/main" val="1538431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i="0" kern="1200" dirty="0">
                <a:solidFill>
                  <a:schemeClr val="tx1"/>
                </a:solidFill>
                <a:effectLst/>
                <a:latin typeface="+mn-lt"/>
                <a:ea typeface="+mn-ea"/>
                <a:cs typeface="+mn-cs"/>
              </a:rPr>
              <a:t>Apache Hadoop</a:t>
            </a:r>
            <a:r>
              <a:rPr lang="es-AR" sz="1200" b="0" i="0" kern="1200" dirty="0">
                <a:solidFill>
                  <a:schemeClr val="tx1"/>
                </a:solidFill>
                <a:effectLst/>
                <a:latin typeface="+mn-lt"/>
                <a:ea typeface="+mn-ea"/>
                <a:cs typeface="+mn-cs"/>
              </a:rPr>
              <a:t> es un </a:t>
            </a:r>
            <a:r>
              <a:rPr lang="es-AR" sz="1200" b="0" i="0" u="none" strike="noStrike" kern="1200" dirty="0">
                <a:solidFill>
                  <a:schemeClr val="tx1"/>
                </a:solidFill>
                <a:effectLst/>
                <a:latin typeface="+mn-lt"/>
                <a:ea typeface="+mn-ea"/>
                <a:cs typeface="+mn-cs"/>
                <a:hlinkClick r:id="rId3" tooltip="Framework"/>
              </a:rPr>
              <a:t>framework de software</a:t>
            </a:r>
            <a:r>
              <a:rPr lang="es-AR" sz="1200" b="0" i="0" kern="1200" dirty="0">
                <a:solidFill>
                  <a:schemeClr val="tx1"/>
                </a:solidFill>
                <a:effectLst/>
                <a:latin typeface="+mn-lt"/>
                <a:ea typeface="+mn-ea"/>
                <a:cs typeface="+mn-cs"/>
              </a:rPr>
              <a:t> que soporta </a:t>
            </a:r>
            <a:r>
              <a:rPr lang="es-AR" sz="1200" b="0" i="0" u="none" strike="noStrike" kern="1200" dirty="0">
                <a:solidFill>
                  <a:schemeClr val="tx1"/>
                </a:solidFill>
                <a:effectLst/>
                <a:latin typeface="+mn-lt"/>
                <a:ea typeface="+mn-ea"/>
                <a:cs typeface="+mn-cs"/>
                <a:hlinkClick r:id="rId4" tooltip="Computación distribuida"/>
              </a:rPr>
              <a:t>aplicaciones distribuidas</a:t>
            </a:r>
            <a:r>
              <a:rPr lang="es-AR" sz="1200" b="0" i="0" kern="1200" dirty="0">
                <a:solidFill>
                  <a:schemeClr val="tx1"/>
                </a:solidFill>
                <a:effectLst/>
                <a:latin typeface="+mn-lt"/>
                <a:ea typeface="+mn-ea"/>
                <a:cs typeface="+mn-cs"/>
              </a:rPr>
              <a:t> bajo una </a:t>
            </a:r>
            <a:r>
              <a:rPr lang="es-AR" sz="1200" b="0" i="0" u="none" strike="noStrike" kern="1200" dirty="0">
                <a:solidFill>
                  <a:schemeClr val="tx1"/>
                </a:solidFill>
                <a:effectLst/>
                <a:latin typeface="+mn-lt"/>
                <a:ea typeface="+mn-ea"/>
                <a:cs typeface="+mn-cs"/>
                <a:hlinkClick r:id="rId5" tooltip="Software libre"/>
              </a:rPr>
              <a:t>licencia libre</a:t>
            </a:r>
            <a:r>
              <a:rPr lang="es-AR" sz="1200" b="0" i="0" kern="1200" dirty="0">
                <a:solidFill>
                  <a:schemeClr val="tx1"/>
                </a:solidFill>
                <a:effectLst/>
                <a:latin typeface="+mn-lt"/>
                <a:ea typeface="+mn-ea"/>
                <a:cs typeface="+mn-cs"/>
              </a:rPr>
              <a:t>.</a:t>
            </a:r>
            <a:r>
              <a:rPr lang="es-AR" sz="1200" b="0" i="0" u="none" strike="noStrike" kern="1200" baseline="30000" dirty="0">
                <a:solidFill>
                  <a:schemeClr val="tx1"/>
                </a:solidFill>
                <a:effectLst/>
                <a:latin typeface="+mn-lt"/>
                <a:ea typeface="+mn-ea"/>
                <a:cs typeface="+mn-cs"/>
                <a:hlinkClick r:id="rId6"/>
              </a:rPr>
              <a:t>1</a:t>
            </a:r>
            <a:r>
              <a:rPr lang="es-AR" sz="1200" b="0" i="0" kern="1200" dirty="0">
                <a:solidFill>
                  <a:schemeClr val="tx1"/>
                </a:solidFill>
                <a:effectLst/>
                <a:latin typeface="+mn-lt"/>
                <a:ea typeface="+mn-ea"/>
                <a:cs typeface="+mn-cs"/>
              </a:rPr>
              <a:t>​ Permite a las aplicaciones trabajar con miles de nodos y </a:t>
            </a:r>
            <a:r>
              <a:rPr lang="es-AR" sz="1200" b="0" i="0" u="none" strike="noStrike" kern="1200" dirty="0" err="1">
                <a:solidFill>
                  <a:schemeClr val="tx1"/>
                </a:solidFill>
                <a:effectLst/>
                <a:latin typeface="+mn-lt"/>
                <a:ea typeface="+mn-ea"/>
                <a:cs typeface="+mn-cs"/>
                <a:hlinkClick r:id="rId7" tooltip="Petabyte"/>
              </a:rPr>
              <a:t>petabytes</a:t>
            </a:r>
            <a:r>
              <a:rPr lang="es-AR" sz="1200" b="0" i="0" kern="1200" dirty="0">
                <a:solidFill>
                  <a:schemeClr val="tx1"/>
                </a:solidFill>
                <a:effectLst/>
                <a:latin typeface="+mn-lt"/>
                <a:ea typeface="+mn-ea"/>
                <a:cs typeface="+mn-cs"/>
              </a:rPr>
              <a:t> de datos. Hadoop se inspiró en los documentos </a:t>
            </a:r>
            <a:r>
              <a:rPr lang="es-AR" sz="1200" b="0" i="0" u="none" strike="noStrike" kern="1200" dirty="0">
                <a:solidFill>
                  <a:schemeClr val="tx1"/>
                </a:solidFill>
                <a:effectLst/>
                <a:latin typeface="+mn-lt"/>
                <a:ea typeface="+mn-ea"/>
                <a:cs typeface="+mn-cs"/>
                <a:hlinkClick r:id="rId8" tooltip="Google"/>
              </a:rPr>
              <a:t>Google</a:t>
            </a:r>
            <a:r>
              <a:rPr lang="es-AR" sz="1200" b="0" i="0" kern="1200" dirty="0">
                <a:solidFill>
                  <a:schemeClr val="tx1"/>
                </a:solidFill>
                <a:effectLst/>
                <a:latin typeface="+mn-lt"/>
                <a:ea typeface="+mn-ea"/>
                <a:cs typeface="+mn-cs"/>
              </a:rPr>
              <a:t> para </a:t>
            </a:r>
            <a:r>
              <a:rPr lang="es-AR" sz="1200" b="0" i="0" u="none" strike="noStrike" kern="1200" dirty="0">
                <a:solidFill>
                  <a:schemeClr val="tx1"/>
                </a:solidFill>
                <a:effectLst/>
                <a:latin typeface="+mn-lt"/>
                <a:ea typeface="+mn-ea"/>
                <a:cs typeface="+mn-cs"/>
                <a:hlinkClick r:id="rId9" tooltip="MapReduce"/>
              </a:rPr>
              <a:t>MapReduce</a:t>
            </a:r>
            <a:r>
              <a:rPr lang="es-AR" sz="1200" b="0" i="0" kern="1200" dirty="0">
                <a:solidFill>
                  <a:schemeClr val="tx1"/>
                </a:solidFill>
                <a:effectLst/>
                <a:latin typeface="+mn-lt"/>
                <a:ea typeface="+mn-ea"/>
                <a:cs typeface="+mn-cs"/>
              </a:rPr>
              <a:t> y </a:t>
            </a:r>
            <a:r>
              <a:rPr lang="es-AR" sz="1200" b="0" i="0" u="none" strike="noStrike" kern="1200" dirty="0">
                <a:solidFill>
                  <a:schemeClr val="tx1"/>
                </a:solidFill>
                <a:effectLst/>
                <a:latin typeface="+mn-lt"/>
                <a:ea typeface="+mn-ea"/>
                <a:cs typeface="+mn-cs"/>
                <a:hlinkClick r:id="rId10" tooltip="GoogleFS"/>
              </a:rPr>
              <a:t>Google File </a:t>
            </a:r>
            <a:r>
              <a:rPr lang="es-AR" sz="1200" b="0" i="0" u="none" strike="noStrike" kern="1200" dirty="0" err="1">
                <a:solidFill>
                  <a:schemeClr val="tx1"/>
                </a:solidFill>
                <a:effectLst/>
                <a:latin typeface="+mn-lt"/>
                <a:ea typeface="+mn-ea"/>
                <a:cs typeface="+mn-cs"/>
                <a:hlinkClick r:id="rId10" tooltip="GoogleFS"/>
              </a:rPr>
              <a:t>System</a:t>
            </a:r>
            <a:r>
              <a:rPr lang="es-AR" sz="1200" b="0" i="0" kern="1200" dirty="0">
                <a:solidFill>
                  <a:schemeClr val="tx1"/>
                </a:solidFill>
                <a:effectLst/>
                <a:latin typeface="+mn-lt"/>
                <a:ea typeface="+mn-ea"/>
                <a:cs typeface="+mn-cs"/>
              </a:rPr>
              <a:t> (GFS).</a:t>
            </a:r>
          </a:p>
          <a:p>
            <a:pPr marL="0" marR="0" lvl="0" indent="0" algn="l" defTabSz="914400" rtl="0" eaLnBrk="1" fontAlgn="auto" latinLnBrk="0" hangingPunct="1">
              <a:lnSpc>
                <a:spcPct val="100000"/>
              </a:lnSpc>
              <a:spcBef>
                <a:spcPts val="0"/>
              </a:spcBef>
              <a:spcAft>
                <a:spcPts val="0"/>
              </a:spcAft>
              <a:buClrTx/>
              <a:buSzTx/>
              <a:buFontTx/>
              <a:buNone/>
              <a:tabLst/>
              <a:defRPr/>
            </a:pPr>
            <a:r>
              <a:rPr lang="es-AR" sz="1200" kern="1200" dirty="0">
                <a:solidFill>
                  <a:schemeClr val="tx1"/>
                </a:solidFill>
                <a:effectLst/>
                <a:latin typeface="+mn-lt"/>
                <a:ea typeface="+mn-ea"/>
                <a:cs typeface="+mn-cs"/>
              </a:rPr>
              <a:t>•  Alta escalabilidad • Procesamiento paralelo • Baja latencia • Datos no estructurados y estructurados • NoSQL</a:t>
            </a:r>
            <a:endParaRPr lang="es-AR" sz="1200" b="0" i="0" kern="1200" dirty="0">
              <a:solidFill>
                <a:schemeClr val="tx1"/>
              </a:solidFill>
              <a:effectLst/>
              <a:latin typeface="+mn-lt"/>
              <a:ea typeface="+mn-ea"/>
              <a:cs typeface="+mn-cs"/>
            </a:endParaRPr>
          </a:p>
          <a:p>
            <a:endParaRPr lang="es-AR" sz="1200" b="0" i="0" kern="1200" dirty="0">
              <a:solidFill>
                <a:schemeClr val="tx1"/>
              </a:solidFill>
              <a:effectLst/>
              <a:latin typeface="+mn-lt"/>
              <a:ea typeface="+mn-ea"/>
              <a:cs typeface="+mn-cs"/>
            </a:endParaRPr>
          </a:p>
          <a:p>
            <a:r>
              <a:rPr lang="es-AR" sz="1200" b="1" i="0" kern="1200" dirty="0">
                <a:solidFill>
                  <a:schemeClr val="tx1"/>
                </a:solidFill>
                <a:effectLst/>
                <a:latin typeface="+mn-lt"/>
                <a:ea typeface="+mn-ea"/>
                <a:cs typeface="+mn-cs"/>
              </a:rPr>
              <a:t>Tecnología altamente escalable:</a:t>
            </a:r>
            <a:r>
              <a:rPr lang="es-AR" sz="1200" b="0" i="0" kern="1200" dirty="0">
                <a:solidFill>
                  <a:schemeClr val="tx1"/>
                </a:solidFill>
                <a:effectLst/>
                <a:latin typeface="+mn-lt"/>
                <a:ea typeface="+mn-ea"/>
                <a:cs typeface="+mn-cs"/>
              </a:rPr>
              <a:t> Un clúster de Hadoop puede crecer simplemente añadiendo nuevos nodos. No es necesario hacer ajustes que modifiquen la estructura </a:t>
            </a:r>
            <a:r>
              <a:rPr lang="es-AR" sz="1200" b="0" i="0" kern="1200" dirty="0" err="1">
                <a:solidFill>
                  <a:schemeClr val="tx1"/>
                </a:solidFill>
                <a:effectLst/>
                <a:latin typeface="+mn-lt"/>
                <a:ea typeface="+mn-ea"/>
                <a:cs typeface="+mn-cs"/>
              </a:rPr>
              <a:t>incicial</a:t>
            </a:r>
            <a:r>
              <a:rPr lang="es-AR" sz="1200" b="0" i="0" kern="1200" dirty="0">
                <a:solidFill>
                  <a:schemeClr val="tx1"/>
                </a:solidFill>
                <a:effectLst/>
                <a:latin typeface="+mn-lt"/>
                <a:ea typeface="+mn-ea"/>
                <a:cs typeface="+mn-cs"/>
              </a:rPr>
              <a:t>. Por lo tanto, nos permite un crecimiento fácil, sin estar atados a las características iniciales del diseño, haciendo uso de decenas de servidores de abajo costo que, a diferencia de la base de datos relacional, no puede escalar. Gracias al procesamiento distribuido de MapReduce, los archivos se dividen en bloques de forma sencilla. </a:t>
            </a:r>
            <a:br>
              <a:rPr lang="es-AR" sz="1200" b="1" i="0" kern="1200" dirty="0">
                <a:solidFill>
                  <a:schemeClr val="tx1"/>
                </a:solidFill>
                <a:effectLst/>
                <a:latin typeface="+mn-lt"/>
                <a:ea typeface="+mn-ea"/>
                <a:cs typeface="+mn-cs"/>
              </a:rPr>
            </a:br>
            <a:endParaRPr lang="es-AR" sz="1200" b="0" i="0" kern="1200" dirty="0">
              <a:solidFill>
                <a:schemeClr val="tx1"/>
              </a:solidFill>
              <a:effectLst/>
              <a:latin typeface="+mn-lt"/>
              <a:ea typeface="+mn-ea"/>
              <a:cs typeface="+mn-cs"/>
            </a:endParaRPr>
          </a:p>
          <a:p>
            <a:r>
              <a:rPr lang="es-AR" sz="1200" b="1" i="0" kern="1200" dirty="0">
                <a:solidFill>
                  <a:schemeClr val="tx1"/>
                </a:solidFill>
                <a:effectLst/>
                <a:latin typeface="+mn-lt"/>
                <a:ea typeface="+mn-ea"/>
                <a:cs typeface="+mn-cs"/>
              </a:rPr>
              <a:t>Almacenamiento a bajo costo:</a:t>
            </a:r>
            <a:r>
              <a:rPr lang="es-AR" sz="1200" b="0" i="0" kern="1200" dirty="0">
                <a:solidFill>
                  <a:schemeClr val="tx1"/>
                </a:solidFill>
                <a:effectLst/>
                <a:latin typeface="+mn-lt"/>
                <a:ea typeface="+mn-ea"/>
                <a:cs typeface="+mn-cs"/>
              </a:rPr>
              <a:t> La </a:t>
            </a:r>
            <a:r>
              <a:rPr lang="es-AR" sz="1200" b="0" i="0" kern="1200" dirty="0" err="1">
                <a:solidFill>
                  <a:schemeClr val="tx1"/>
                </a:solidFill>
                <a:effectLst/>
                <a:latin typeface="+mn-lt"/>
                <a:ea typeface="+mn-ea"/>
                <a:cs typeface="+mn-cs"/>
              </a:rPr>
              <a:t>informacion</a:t>
            </a:r>
            <a:r>
              <a:rPr lang="es-AR" sz="1200" b="0" i="0" kern="1200" dirty="0">
                <a:solidFill>
                  <a:schemeClr val="tx1"/>
                </a:solidFill>
                <a:effectLst/>
                <a:latin typeface="+mn-lt"/>
                <a:ea typeface="+mn-ea"/>
                <a:cs typeface="+mn-cs"/>
              </a:rPr>
              <a:t> no se almacena de forma predefinida, en filas y columnas, como ocurre con las bases de datos tradicionales, sino que Hadoop asigna datos categorizados a través de miles de computadoras baratas, y ello supone un gran ahorro. Sólo así se convierte en factible. De otro modo, no podríamos trabajar con grandes volúmenes de datos, pues el costo sería altísimo, inasumible para la gran mayoría de las empresas. </a:t>
            </a:r>
            <a:br>
              <a:rPr lang="es-AR" sz="1200" b="1" i="0" kern="1200" dirty="0">
                <a:solidFill>
                  <a:schemeClr val="tx1"/>
                </a:solidFill>
                <a:effectLst/>
                <a:latin typeface="+mn-lt"/>
                <a:ea typeface="+mn-ea"/>
                <a:cs typeface="+mn-cs"/>
              </a:rPr>
            </a:br>
            <a:endParaRPr lang="es-AR" sz="1200" b="0" i="0" kern="1200" dirty="0">
              <a:solidFill>
                <a:schemeClr val="tx1"/>
              </a:solidFill>
              <a:effectLst/>
              <a:latin typeface="+mn-lt"/>
              <a:ea typeface="+mn-ea"/>
              <a:cs typeface="+mn-cs"/>
            </a:endParaRPr>
          </a:p>
          <a:p>
            <a:r>
              <a:rPr lang="es-AR" sz="1200" b="1" i="0" kern="1200" dirty="0">
                <a:solidFill>
                  <a:schemeClr val="tx1"/>
                </a:solidFill>
                <a:effectLst/>
                <a:latin typeface="+mn-lt"/>
                <a:ea typeface="+mn-ea"/>
                <a:cs typeface="+mn-cs"/>
              </a:rPr>
              <a:t>Flexibilidad:</a:t>
            </a:r>
            <a:r>
              <a:rPr lang="es-AR" sz="1200" b="0" i="0" kern="1200" dirty="0">
                <a:solidFill>
                  <a:schemeClr val="tx1"/>
                </a:solidFill>
                <a:effectLst/>
                <a:latin typeface="+mn-lt"/>
                <a:ea typeface="+mn-ea"/>
                <a:cs typeface="+mn-cs"/>
              </a:rPr>
              <a:t> Al incrementar el número de nodos del sistema también ganamos en capacidad de almacenamiento y procesamiento. A su vez, es posible agregar o acceder a nuevas </a:t>
            </a:r>
            <a:r>
              <a:rPr lang="es-AR" sz="1200" b="0" i="0" kern="1200" dirty="0" err="1">
                <a:solidFill>
                  <a:schemeClr val="tx1"/>
                </a:solidFill>
                <a:effectLst/>
                <a:latin typeface="+mn-lt"/>
                <a:ea typeface="+mn-ea"/>
                <a:cs typeface="+mn-cs"/>
              </a:rPr>
              <a:t>ydiferentes</a:t>
            </a:r>
            <a:r>
              <a:rPr lang="es-AR" sz="1200" b="0" i="0" kern="1200" dirty="0">
                <a:solidFill>
                  <a:schemeClr val="tx1"/>
                </a:solidFill>
                <a:effectLst/>
                <a:latin typeface="+mn-lt"/>
                <a:ea typeface="+mn-ea"/>
                <a:cs typeface="+mn-cs"/>
              </a:rPr>
              <a:t> fuentes de datos (estructurados, semiestructurados y no estructurados), al tiempo que existe la posibilidad de adaptar herramientas accesorias que funcionan en el entorno Hadoop y ayudan en el diseño de procesos, la integración o mejorar otros aspectos. </a:t>
            </a:r>
            <a:br>
              <a:rPr lang="es-AR" sz="1200" b="1" i="0" kern="1200" dirty="0">
                <a:solidFill>
                  <a:schemeClr val="tx1"/>
                </a:solidFill>
                <a:effectLst/>
                <a:latin typeface="+mn-lt"/>
                <a:ea typeface="+mn-ea"/>
                <a:cs typeface="+mn-cs"/>
              </a:rPr>
            </a:br>
            <a:endParaRPr lang="es-AR" sz="1200" b="0" i="0" kern="1200" dirty="0">
              <a:solidFill>
                <a:schemeClr val="tx1"/>
              </a:solidFill>
              <a:effectLst/>
              <a:latin typeface="+mn-lt"/>
              <a:ea typeface="+mn-ea"/>
              <a:cs typeface="+mn-cs"/>
            </a:endParaRPr>
          </a:p>
          <a:p>
            <a:r>
              <a:rPr lang="es-AR" sz="1200" b="1" i="0" kern="1200" dirty="0">
                <a:solidFill>
                  <a:schemeClr val="tx1"/>
                </a:solidFill>
                <a:effectLst/>
                <a:latin typeface="+mn-lt"/>
                <a:ea typeface="+mn-ea"/>
                <a:cs typeface="+mn-cs"/>
              </a:rPr>
              <a:t>Velocidad:</a:t>
            </a:r>
            <a:r>
              <a:rPr lang="es-AR" sz="1200" b="0" i="0" kern="1200" dirty="0">
                <a:solidFill>
                  <a:schemeClr val="tx1"/>
                </a:solidFill>
                <a:effectLst/>
                <a:latin typeface="+mn-lt"/>
                <a:ea typeface="+mn-ea"/>
                <a:cs typeface="+mn-cs"/>
              </a:rPr>
              <a:t> De poco nos servirán su bajo coste, escalabilidad y flexibilidad si el resultado no es razonablemente rápido. Afortunadamente, Hadoop también permite ejecutar procesamientos y realizar análisis muy rápidos.</a:t>
            </a:r>
          </a:p>
          <a:p>
            <a:r>
              <a:rPr lang="es-AR" sz="1200" b="1" i="0" kern="1200" dirty="0">
                <a:solidFill>
                  <a:schemeClr val="tx1"/>
                </a:solidFill>
                <a:effectLst/>
                <a:latin typeface="+mn-lt"/>
                <a:ea typeface="+mn-ea"/>
                <a:cs typeface="+mn-cs"/>
              </a:rPr>
              <a:t>Tolerante a fallos:</a:t>
            </a:r>
            <a:r>
              <a:rPr lang="es-AR" sz="1200" b="0" i="0" kern="1200" dirty="0">
                <a:solidFill>
                  <a:schemeClr val="tx1"/>
                </a:solidFill>
                <a:effectLst/>
                <a:latin typeface="+mn-lt"/>
                <a:ea typeface="+mn-ea"/>
                <a:cs typeface="+mn-cs"/>
              </a:rPr>
              <a:t> Hadoop es una tecnología que facilita almacenar grandes volúmenes de información, lo que a su vez permite recuperar datos de forma segura. Si un equipo se cae, siempre hay otra copia disponible, con lo que es posible la recuperación de datos en caso de producirse fallos. </a:t>
            </a:r>
          </a:p>
          <a:p>
            <a:endParaRPr lang="es-AR" dirty="0"/>
          </a:p>
          <a:p>
            <a:endParaRPr lang="es-AR" dirty="0"/>
          </a:p>
          <a:p>
            <a:pPr lvl="0"/>
            <a:r>
              <a:rPr lang="en-GB" sz="1200" kern="1200" dirty="0">
                <a:solidFill>
                  <a:schemeClr val="tx1"/>
                </a:solidFill>
                <a:effectLst/>
                <a:latin typeface="+mn-lt"/>
                <a:ea typeface="+mn-ea"/>
                <a:cs typeface="+mn-cs"/>
              </a:rPr>
              <a:t>Hadoop Architecture distributes data across the cluster nodes by splitting it into small blocks (64 MB or 128 MB depending upon the configurations). Every node tries to work on individual block stored locally. Hence no data transfer is required during the processing most of the time.</a:t>
            </a:r>
          </a:p>
          <a:p>
            <a:pPr lvl="0"/>
            <a:r>
              <a:rPr lang="en-GB" sz="1200" kern="1200" dirty="0">
                <a:solidFill>
                  <a:schemeClr val="tx1"/>
                </a:solidFill>
                <a:effectLst/>
                <a:latin typeface="+mn-lt"/>
                <a:ea typeface="+mn-ea"/>
                <a:cs typeface="+mn-cs"/>
              </a:rPr>
              <a:t>Every time when Hadoop process the data, each node connects to other node as much less as possible. So most of the time node only deals with the data which is stored locally. </a:t>
            </a:r>
            <a:r>
              <a:rPr lang="es-AR" sz="1200" kern="1200" dirty="0" err="1">
                <a:solidFill>
                  <a:schemeClr val="tx1"/>
                </a:solidFill>
                <a:effectLst/>
                <a:latin typeface="+mn-lt"/>
                <a:ea typeface="+mn-ea"/>
                <a:cs typeface="+mn-cs"/>
              </a:rPr>
              <a:t>This</a:t>
            </a:r>
            <a:r>
              <a:rPr lang="es-AR" sz="1200" kern="1200" dirty="0">
                <a:solidFill>
                  <a:schemeClr val="tx1"/>
                </a:solidFill>
                <a:effectLst/>
                <a:latin typeface="+mn-lt"/>
                <a:ea typeface="+mn-ea"/>
                <a:cs typeface="+mn-cs"/>
              </a:rPr>
              <a:t> concept </a:t>
            </a:r>
            <a:r>
              <a:rPr lang="es-AR" sz="1200" kern="1200" dirty="0" err="1">
                <a:solidFill>
                  <a:schemeClr val="tx1"/>
                </a:solidFill>
                <a:effectLst/>
                <a:latin typeface="+mn-lt"/>
                <a:ea typeface="+mn-ea"/>
                <a:cs typeface="+mn-cs"/>
              </a:rPr>
              <a:t>is</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known</a:t>
            </a:r>
            <a:r>
              <a:rPr lang="es-AR" sz="1200" kern="1200" dirty="0">
                <a:solidFill>
                  <a:schemeClr val="tx1"/>
                </a:solidFill>
                <a:effectLst/>
                <a:latin typeface="+mn-lt"/>
                <a:ea typeface="+mn-ea"/>
                <a:cs typeface="+mn-cs"/>
              </a:rPr>
              <a:t> as “Data </a:t>
            </a:r>
            <a:r>
              <a:rPr lang="es-AR" sz="1200" kern="1200" dirty="0" err="1">
                <a:solidFill>
                  <a:schemeClr val="tx1"/>
                </a:solidFill>
                <a:effectLst/>
                <a:latin typeface="+mn-lt"/>
                <a:ea typeface="+mn-ea"/>
                <a:cs typeface="+mn-cs"/>
              </a:rPr>
              <a:t>Locality</a:t>
            </a:r>
            <a:r>
              <a:rPr lang="es-AR" sz="1200" kern="1200" dirty="0">
                <a:solidFill>
                  <a:schemeClr val="tx1"/>
                </a:solidFill>
                <a:effectLst/>
                <a:latin typeface="+mn-lt"/>
                <a:ea typeface="+mn-ea"/>
                <a:cs typeface="+mn-cs"/>
              </a:rPr>
              <a:t>”.</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As we know data is distributed across the nodes, so in order to increase data availability each block of the data is replicated (as per the configuration) over different nodes. This method would help Hadoop to handle partial failures in the cluster.</a:t>
            </a:r>
          </a:p>
          <a:p>
            <a:pPr lvl="0"/>
            <a:r>
              <a:rPr lang="en-GB" sz="1200" kern="1200" dirty="0">
                <a:solidFill>
                  <a:schemeClr val="tx1"/>
                </a:solidFill>
                <a:effectLst/>
                <a:latin typeface="+mn-lt"/>
                <a:ea typeface="+mn-ea"/>
                <a:cs typeface="+mn-cs"/>
              </a:rPr>
              <a:t>Whenever MapReduce job (consist to typically two tasks Map Task and Reduce Task) is executed, Map tasks are executed on individual data blocks on each node (in most of the cases) and leverage “Data Locality”. This is how multiple nodes process data in parallel manner. It makes processing faster than traditional distributed systems. I’ll Explain you MapReduce in my upcoming posts.</a:t>
            </a:r>
          </a:p>
          <a:p>
            <a:pPr lvl="0"/>
            <a:r>
              <a:rPr lang="en-GB" sz="1200" kern="1200" dirty="0">
                <a:solidFill>
                  <a:schemeClr val="tx1"/>
                </a:solidFill>
                <a:effectLst/>
                <a:latin typeface="+mn-lt"/>
                <a:ea typeface="+mn-ea"/>
                <a:cs typeface="+mn-cs"/>
              </a:rPr>
              <a:t>If any node fails in between, the master will detect this failure and assign the same task to another node where the replica of the same data block is available.</a:t>
            </a:r>
          </a:p>
          <a:p>
            <a:pPr lvl="0"/>
            <a:r>
              <a:rPr lang="en-GB" sz="1200" kern="1200" dirty="0">
                <a:solidFill>
                  <a:schemeClr val="tx1"/>
                </a:solidFill>
                <a:effectLst/>
                <a:latin typeface="+mn-lt"/>
                <a:ea typeface="+mn-ea"/>
                <a:cs typeface="+mn-cs"/>
              </a:rPr>
              <a:t>If any failed node restarts, it automatically joins back to the cluster and than after master can assign it a new task whenever is required.</a:t>
            </a:r>
          </a:p>
          <a:p>
            <a:pPr lvl="0"/>
            <a:r>
              <a:rPr lang="en-GB" sz="1200" kern="1200" dirty="0">
                <a:solidFill>
                  <a:schemeClr val="tx1"/>
                </a:solidFill>
                <a:effectLst/>
                <a:latin typeface="+mn-lt"/>
                <a:ea typeface="+mn-ea"/>
                <a:cs typeface="+mn-cs"/>
              </a:rPr>
              <a:t>In the execution process of any job, if master detects any task running slowly on any node compare to other nodes, it will allocate the same redundant task on other node to make overall execution faster. </a:t>
            </a:r>
            <a:r>
              <a:rPr lang="es-AR" sz="1200" kern="1200" dirty="0" err="1">
                <a:solidFill>
                  <a:schemeClr val="tx1"/>
                </a:solidFill>
                <a:effectLst/>
                <a:latin typeface="+mn-lt"/>
                <a:ea typeface="+mn-ea"/>
                <a:cs typeface="+mn-cs"/>
              </a:rPr>
              <a:t>This</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process</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is</a:t>
            </a:r>
            <a:r>
              <a:rPr lang="es-AR" sz="1200" kern="1200" dirty="0">
                <a:solidFill>
                  <a:schemeClr val="tx1"/>
                </a:solidFill>
                <a:effectLst/>
                <a:latin typeface="+mn-lt"/>
                <a:ea typeface="+mn-ea"/>
                <a:cs typeface="+mn-cs"/>
              </a:rPr>
              <a:t> </a:t>
            </a:r>
            <a:r>
              <a:rPr lang="es-AR" sz="1200" kern="1200" dirty="0" err="1">
                <a:solidFill>
                  <a:schemeClr val="tx1"/>
                </a:solidFill>
                <a:effectLst/>
                <a:latin typeface="+mn-lt"/>
                <a:ea typeface="+mn-ea"/>
                <a:cs typeface="+mn-cs"/>
              </a:rPr>
              <a:t>known</a:t>
            </a:r>
            <a:r>
              <a:rPr lang="es-AR" sz="1200" kern="1200" dirty="0">
                <a:solidFill>
                  <a:schemeClr val="tx1"/>
                </a:solidFill>
                <a:effectLst/>
                <a:latin typeface="+mn-lt"/>
                <a:ea typeface="+mn-ea"/>
                <a:cs typeface="+mn-cs"/>
              </a:rPr>
              <a:t> as “</a:t>
            </a:r>
            <a:r>
              <a:rPr lang="es-AR" sz="1200" b="1" i="1" kern="1200" dirty="0" err="1">
                <a:solidFill>
                  <a:schemeClr val="tx1"/>
                </a:solidFill>
                <a:effectLst/>
                <a:latin typeface="+mn-lt"/>
                <a:ea typeface="+mn-ea"/>
                <a:cs typeface="+mn-cs"/>
              </a:rPr>
              <a:t>Speculative</a:t>
            </a:r>
            <a:r>
              <a:rPr lang="es-AR" sz="1200" b="1" i="1" kern="1200" dirty="0">
                <a:solidFill>
                  <a:schemeClr val="tx1"/>
                </a:solidFill>
                <a:effectLst/>
                <a:latin typeface="+mn-lt"/>
                <a:ea typeface="+mn-ea"/>
                <a:cs typeface="+mn-cs"/>
              </a:rPr>
              <a:t> </a:t>
            </a:r>
            <a:r>
              <a:rPr lang="es-AR" sz="1200" b="1" i="1" kern="1200" dirty="0" err="1">
                <a:solidFill>
                  <a:schemeClr val="tx1"/>
                </a:solidFill>
                <a:effectLst/>
                <a:latin typeface="+mn-lt"/>
                <a:ea typeface="+mn-ea"/>
                <a:cs typeface="+mn-cs"/>
              </a:rPr>
              <a:t>Execution</a:t>
            </a:r>
            <a:r>
              <a:rPr lang="es-AR" sz="1200" kern="1200" dirty="0">
                <a:solidFill>
                  <a:schemeClr val="tx1"/>
                </a:solidFill>
                <a:effectLst/>
                <a:latin typeface="+mn-lt"/>
                <a:ea typeface="+mn-ea"/>
                <a:cs typeface="+mn-cs"/>
              </a:rPr>
              <a:t>“</a:t>
            </a:r>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The Hadoop jobs are written in a high level language like Java and Python, and the developer do not have any control over network programming or component level programming. You just have to focus on core logic other things would be taken care by Hadoop framework itself.</a:t>
            </a: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11</a:t>
            </a:fld>
            <a:endParaRPr lang="en-GB"/>
          </a:p>
        </p:txBody>
      </p:sp>
    </p:spTree>
    <p:extLst>
      <p:ext uri="{BB962C8B-B14F-4D97-AF65-F5344CB8AC3E}">
        <p14:creationId xmlns:p14="http://schemas.microsoft.com/office/powerpoint/2010/main" val="106204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Hadoop 2.x has some common Hadoop API which can easily be integrated with any third party applications to work with Hadoop</a:t>
            </a:r>
          </a:p>
          <a:p>
            <a:pPr lvl="0"/>
            <a:r>
              <a:rPr lang="en-GB" sz="1200" kern="1200" dirty="0">
                <a:solidFill>
                  <a:schemeClr val="tx1"/>
                </a:solidFill>
                <a:effectLst/>
                <a:latin typeface="+mn-lt"/>
                <a:ea typeface="+mn-ea"/>
                <a:cs typeface="+mn-cs"/>
              </a:rPr>
              <a:t>It has some new Java APIs and features in HDFS and MapReduce which are known as HDFS2 and MR2 respectively</a:t>
            </a:r>
          </a:p>
          <a:p>
            <a:pPr lvl="0"/>
            <a:r>
              <a:rPr lang="en-GB" sz="1200" kern="1200" dirty="0">
                <a:solidFill>
                  <a:schemeClr val="tx1"/>
                </a:solidFill>
                <a:effectLst/>
                <a:latin typeface="+mn-lt"/>
                <a:ea typeface="+mn-ea"/>
                <a:cs typeface="+mn-cs"/>
              </a:rPr>
              <a:t>New architecture has added the architectural features like HDFS High Availability and HDFS Federation</a:t>
            </a:r>
          </a:p>
          <a:p>
            <a:pPr lvl="0"/>
            <a:r>
              <a:rPr lang="en-GB" sz="1200" kern="1200" dirty="0">
                <a:solidFill>
                  <a:schemeClr val="tx1"/>
                </a:solidFill>
                <a:effectLst/>
                <a:latin typeface="+mn-lt"/>
                <a:ea typeface="+mn-ea"/>
                <a:cs typeface="+mn-cs"/>
              </a:rPr>
              <a:t>Hadoop 2.x not using Job Tracker and Task Tracker daemons for resource management now on-wards, it is using YARN (Yet Another Resource Negotiator) for Resource Management</a:t>
            </a:r>
          </a:p>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15</a:t>
            </a:fld>
            <a:endParaRPr lang="en-GB"/>
          </a:p>
        </p:txBody>
      </p:sp>
    </p:spTree>
    <p:extLst>
      <p:ext uri="{BB962C8B-B14F-4D97-AF65-F5344CB8AC3E}">
        <p14:creationId xmlns:p14="http://schemas.microsoft.com/office/powerpoint/2010/main" val="14373467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16</a:t>
            </a:fld>
            <a:endParaRPr lang="en-GB"/>
          </a:p>
        </p:txBody>
      </p:sp>
    </p:spTree>
    <p:extLst>
      <p:ext uri="{BB962C8B-B14F-4D97-AF65-F5344CB8AC3E}">
        <p14:creationId xmlns:p14="http://schemas.microsoft.com/office/powerpoint/2010/main" val="2435049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s-AR" sz="1200" b="1" i="0" kern="1200" dirty="0">
                <a:solidFill>
                  <a:schemeClr val="tx1"/>
                </a:solidFill>
                <a:effectLst/>
                <a:latin typeface="+mn-lt"/>
                <a:ea typeface="+mn-ea"/>
                <a:cs typeface="+mn-cs"/>
              </a:rPr>
              <a:t>MapReduce</a:t>
            </a:r>
            <a:r>
              <a:rPr lang="es-AR" sz="1200" b="0" i="0" kern="1200" dirty="0">
                <a:solidFill>
                  <a:schemeClr val="tx1"/>
                </a:solidFill>
                <a:effectLst/>
                <a:latin typeface="+mn-lt"/>
                <a:ea typeface="+mn-ea"/>
                <a:cs typeface="+mn-cs"/>
              </a:rPr>
              <a:t> es un proceso </a:t>
            </a:r>
            <a:r>
              <a:rPr lang="es-AR" sz="1200" b="0" i="0" kern="1200" dirty="0" err="1">
                <a:solidFill>
                  <a:schemeClr val="tx1"/>
                </a:solidFill>
                <a:effectLst/>
                <a:latin typeface="+mn-lt"/>
                <a:ea typeface="+mn-ea"/>
                <a:cs typeface="+mn-cs"/>
              </a:rPr>
              <a:t>batch</a:t>
            </a:r>
            <a:r>
              <a:rPr lang="es-AR" sz="1200" b="0" i="0" kern="1200" dirty="0">
                <a:solidFill>
                  <a:schemeClr val="tx1"/>
                </a:solidFill>
                <a:effectLst/>
                <a:latin typeface="+mn-lt"/>
                <a:ea typeface="+mn-ea"/>
                <a:cs typeface="+mn-cs"/>
              </a:rPr>
              <a:t>, creado para el proceso distribuido de los datos. Permite de una forma simple, paralelizar  trabajo sobre los grandes volúmenes de datos, como combinar web logs con los datos relacionales de una base de datos OLTP, de esta forma ver como los usuarios interactúan con el </a:t>
            </a:r>
            <a:r>
              <a:rPr lang="es-AR" sz="1200" b="0" i="0" kern="1200" dirty="0" err="1">
                <a:solidFill>
                  <a:schemeClr val="tx1"/>
                </a:solidFill>
                <a:effectLst/>
                <a:latin typeface="+mn-lt"/>
                <a:ea typeface="+mn-ea"/>
                <a:cs typeface="+mn-cs"/>
              </a:rPr>
              <a:t>website</a:t>
            </a:r>
            <a:r>
              <a:rPr lang="es-AR" sz="1200" b="0" i="0" kern="1200" dirty="0">
                <a:solidFill>
                  <a:schemeClr val="tx1"/>
                </a:solidFill>
                <a:effectLst/>
                <a:latin typeface="+mn-lt"/>
                <a:ea typeface="+mn-ea"/>
                <a:cs typeface="+mn-cs"/>
              </a:rPr>
              <a:t>.</a:t>
            </a:r>
          </a:p>
          <a:p>
            <a:pPr fontAlgn="base"/>
            <a:r>
              <a:rPr lang="es-AR" sz="1200" b="0" i="0" kern="1200" dirty="0">
                <a:solidFill>
                  <a:schemeClr val="tx1"/>
                </a:solidFill>
                <a:effectLst/>
                <a:latin typeface="+mn-lt"/>
                <a:ea typeface="+mn-ea"/>
                <a:cs typeface="+mn-cs"/>
              </a:rPr>
              <a:t>El modelo de MapReduce simplifica el procesamiento en paralelo, abstrayéndonos de la complejidad que hay en los sistemas distribuidos. Básicamente las funciones </a:t>
            </a:r>
            <a:r>
              <a:rPr lang="es-AR" sz="1200" b="1" i="0" kern="1200" dirty="0" err="1">
                <a:solidFill>
                  <a:schemeClr val="tx1"/>
                </a:solidFill>
                <a:effectLst/>
                <a:latin typeface="+mn-lt"/>
                <a:ea typeface="+mn-ea"/>
                <a:cs typeface="+mn-cs"/>
              </a:rPr>
              <a:t>Map</a:t>
            </a:r>
            <a:r>
              <a:rPr lang="es-AR" sz="1200" b="0" i="0" kern="1200" dirty="0">
                <a:solidFill>
                  <a:schemeClr val="tx1"/>
                </a:solidFill>
                <a:effectLst/>
                <a:latin typeface="+mn-lt"/>
                <a:ea typeface="+mn-ea"/>
                <a:cs typeface="+mn-cs"/>
              </a:rPr>
              <a:t> transforman un conjunto de datos a un número de pares </a:t>
            </a:r>
            <a:r>
              <a:rPr lang="es-AR" sz="1200" b="1" i="0" kern="1200" dirty="0" err="1">
                <a:solidFill>
                  <a:schemeClr val="tx1"/>
                </a:solidFill>
                <a:effectLst/>
                <a:latin typeface="+mn-lt"/>
                <a:ea typeface="+mn-ea"/>
                <a:cs typeface="+mn-cs"/>
              </a:rPr>
              <a:t>key</a:t>
            </a:r>
            <a:r>
              <a:rPr lang="es-AR" sz="1200" b="1" i="0" kern="1200" dirty="0">
                <a:solidFill>
                  <a:schemeClr val="tx1"/>
                </a:solidFill>
                <a:effectLst/>
                <a:latin typeface="+mn-lt"/>
                <a:ea typeface="+mn-ea"/>
                <a:cs typeface="+mn-cs"/>
              </a:rPr>
              <a:t>/</a:t>
            </a:r>
            <a:r>
              <a:rPr lang="es-AR" sz="1200" b="1" i="0" kern="1200" dirty="0" err="1">
                <a:solidFill>
                  <a:schemeClr val="tx1"/>
                </a:solidFill>
                <a:effectLst/>
                <a:latin typeface="+mn-lt"/>
                <a:ea typeface="+mn-ea"/>
                <a:cs typeface="+mn-cs"/>
              </a:rPr>
              <a:t>value</a:t>
            </a:r>
            <a:r>
              <a:rPr lang="es-AR" sz="1200" b="0" i="0" kern="1200" dirty="0">
                <a:solidFill>
                  <a:schemeClr val="tx1"/>
                </a:solidFill>
                <a:effectLst/>
                <a:latin typeface="+mn-lt"/>
                <a:ea typeface="+mn-ea"/>
                <a:cs typeface="+mn-cs"/>
              </a:rPr>
              <a:t>. Cada uno de estos elementos se encontrará ordenado por su clave, y la función reduce es usada para combinar los valores (con la misma clave) en un mismo resultado.</a:t>
            </a:r>
          </a:p>
          <a:p>
            <a:pPr fontAlgn="base"/>
            <a:r>
              <a:rPr lang="es-AR" sz="1200" b="0" i="0" kern="1200" dirty="0">
                <a:solidFill>
                  <a:schemeClr val="tx1"/>
                </a:solidFill>
                <a:effectLst/>
                <a:latin typeface="+mn-lt"/>
                <a:ea typeface="+mn-ea"/>
                <a:cs typeface="+mn-cs"/>
              </a:rPr>
              <a:t>Un programa en MapReduce, se suele conocer como Job, la ejecución de un Job empieza cuando el cliente manda la configuración de Job al </a:t>
            </a:r>
            <a:r>
              <a:rPr lang="es-AR" sz="1200" b="1" i="0" kern="1200" dirty="0" err="1">
                <a:solidFill>
                  <a:schemeClr val="tx1"/>
                </a:solidFill>
                <a:effectLst/>
                <a:latin typeface="+mn-lt"/>
                <a:ea typeface="+mn-ea"/>
                <a:cs typeface="+mn-cs"/>
              </a:rPr>
              <a:t>JobTracker</a:t>
            </a:r>
            <a:r>
              <a:rPr lang="es-AR" sz="1200" b="0" i="0" kern="1200" dirty="0">
                <a:solidFill>
                  <a:schemeClr val="tx1"/>
                </a:solidFill>
                <a:effectLst/>
                <a:latin typeface="+mn-lt"/>
                <a:ea typeface="+mn-ea"/>
                <a:cs typeface="+mn-cs"/>
              </a:rPr>
              <a:t>, esta configuración especifica las funciones </a:t>
            </a:r>
            <a:r>
              <a:rPr lang="es-AR" sz="1200" b="1" i="0" kern="1200" dirty="0" err="1">
                <a:solidFill>
                  <a:schemeClr val="tx1"/>
                </a:solidFill>
                <a:effectLst/>
                <a:latin typeface="+mn-lt"/>
                <a:ea typeface="+mn-ea"/>
                <a:cs typeface="+mn-cs"/>
              </a:rPr>
              <a:t>Map</a:t>
            </a:r>
            <a:r>
              <a:rPr lang="es-AR" sz="1200" b="0" i="0" kern="1200" dirty="0">
                <a:solidFill>
                  <a:schemeClr val="tx1"/>
                </a:solidFill>
                <a:effectLst/>
                <a:latin typeface="+mn-lt"/>
                <a:ea typeface="+mn-ea"/>
                <a:cs typeface="+mn-cs"/>
              </a:rPr>
              <a:t>, </a:t>
            </a:r>
            <a:r>
              <a:rPr lang="es-AR" sz="1200" b="1" i="0" kern="1200" dirty="0">
                <a:solidFill>
                  <a:schemeClr val="tx1"/>
                </a:solidFill>
                <a:effectLst/>
                <a:latin typeface="+mn-lt"/>
                <a:ea typeface="+mn-ea"/>
                <a:cs typeface="+mn-cs"/>
              </a:rPr>
              <a:t>Combine</a:t>
            </a:r>
            <a:r>
              <a:rPr lang="es-AR" sz="1200" b="0" i="0" kern="1200" dirty="0">
                <a:solidFill>
                  <a:schemeClr val="tx1"/>
                </a:solidFill>
                <a:effectLst/>
                <a:latin typeface="+mn-lt"/>
                <a:ea typeface="+mn-ea"/>
                <a:cs typeface="+mn-cs"/>
              </a:rPr>
              <a:t> (</a:t>
            </a:r>
            <a:r>
              <a:rPr lang="es-AR" sz="1200" b="0" i="0" kern="1200" dirty="0" err="1">
                <a:solidFill>
                  <a:schemeClr val="tx1"/>
                </a:solidFill>
                <a:effectLst/>
                <a:latin typeface="+mn-lt"/>
                <a:ea typeface="+mn-ea"/>
                <a:cs typeface="+mn-cs"/>
              </a:rPr>
              <a:t>shuttle</a:t>
            </a:r>
            <a:r>
              <a:rPr lang="es-AR" sz="1200" b="0" i="0" kern="1200" dirty="0">
                <a:solidFill>
                  <a:schemeClr val="tx1"/>
                </a:solidFill>
                <a:effectLst/>
                <a:latin typeface="+mn-lt"/>
                <a:ea typeface="+mn-ea"/>
                <a:cs typeface="+mn-cs"/>
              </a:rPr>
              <a:t>) y </a:t>
            </a:r>
            <a:r>
              <a:rPr lang="es-AR" sz="1200" b="1" i="0" kern="1200" dirty="0">
                <a:solidFill>
                  <a:schemeClr val="tx1"/>
                </a:solidFill>
                <a:effectLst/>
                <a:latin typeface="+mn-lt"/>
                <a:ea typeface="+mn-ea"/>
                <a:cs typeface="+mn-cs"/>
              </a:rPr>
              <a:t>Reduce</a:t>
            </a:r>
            <a:r>
              <a:rPr lang="es-AR" sz="1200" b="0" i="0" kern="1200" dirty="0">
                <a:solidFill>
                  <a:schemeClr val="tx1"/>
                </a:solidFill>
                <a:effectLst/>
                <a:latin typeface="+mn-lt"/>
                <a:ea typeface="+mn-ea"/>
                <a:cs typeface="+mn-cs"/>
              </a:rPr>
              <a:t>, además de la entrada y salida de los datos.</a:t>
            </a:r>
          </a:p>
          <a:p>
            <a:br>
              <a:rPr lang="es-AR" dirty="0"/>
            </a:br>
            <a:endParaRPr lang="en-GB" dirty="0"/>
          </a:p>
        </p:txBody>
      </p:sp>
      <p:sp>
        <p:nvSpPr>
          <p:cNvPr id="4" name="Slide Number Placeholder 3"/>
          <p:cNvSpPr>
            <a:spLocks noGrp="1"/>
          </p:cNvSpPr>
          <p:nvPr>
            <p:ph type="sldNum" sz="quarter" idx="10"/>
          </p:nvPr>
        </p:nvSpPr>
        <p:spPr/>
        <p:txBody>
          <a:bodyPr/>
          <a:lstStyle/>
          <a:p>
            <a:fld id="{01F2A70B-78F2-4DCF-B53B-C990D2FAFB8A}" type="slidenum">
              <a:rPr lang="en-GB" smtClean="0"/>
              <a:t>17</a:t>
            </a:fld>
            <a:endParaRPr lang="en-GB"/>
          </a:p>
        </p:txBody>
      </p:sp>
    </p:spTree>
    <p:extLst>
      <p:ext uri="{BB962C8B-B14F-4D97-AF65-F5344CB8AC3E}">
        <p14:creationId xmlns:p14="http://schemas.microsoft.com/office/powerpoint/2010/main" val="37741372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6" name="Group 25"/>
          <p:cNvGrpSpPr/>
          <p:nvPr/>
        </p:nvGrpSpPr>
        <p:grpSpPr>
          <a:xfrm>
            <a:off x="-1" y="-2313"/>
            <a:ext cx="12188826" cy="6924496"/>
            <a:chOff x="-1" y="-2313"/>
            <a:chExt cx="12192001" cy="6924496"/>
          </a:xfrm>
        </p:grpSpPr>
        <p:sp>
          <p:nvSpPr>
            <p:cNvPr id="25" name="Freeform 13"/>
            <p:cNvSpPr>
              <a:spLocks noEditPoints="1"/>
            </p:cNvSpPr>
            <p:nvPr/>
          </p:nvSpPr>
          <p:spPr bwMode="auto">
            <a:xfrm>
              <a:off x="233" y="-2312"/>
              <a:ext cx="12191767" cy="6864080"/>
            </a:xfrm>
            <a:custGeom>
              <a:avLst/>
              <a:gdLst/>
              <a:ahLst/>
              <a:cxnLst/>
              <a:rect l="0" t="0" r="r" b="b"/>
              <a:pathLst>
                <a:path w="3840" h="2161">
                  <a:moveTo>
                    <a:pt x="2652" y="274"/>
                  </a:moveTo>
                  <a:cubicBezTo>
                    <a:pt x="2722" y="253"/>
                    <a:pt x="2771" y="204"/>
                    <a:pt x="2817" y="150"/>
                  </a:cubicBezTo>
                  <a:cubicBezTo>
                    <a:pt x="2824" y="142"/>
                    <a:pt x="2831" y="133"/>
                    <a:pt x="2838" y="125"/>
                  </a:cubicBezTo>
                  <a:cubicBezTo>
                    <a:pt x="2839" y="124"/>
                    <a:pt x="2841" y="124"/>
                    <a:pt x="2846" y="124"/>
                  </a:cubicBezTo>
                  <a:cubicBezTo>
                    <a:pt x="2865" y="210"/>
                    <a:pt x="2890" y="295"/>
                    <a:pt x="2947" y="368"/>
                  </a:cubicBezTo>
                  <a:cubicBezTo>
                    <a:pt x="3012" y="310"/>
                    <a:pt x="3030" y="234"/>
                    <a:pt x="3034" y="155"/>
                  </a:cubicBezTo>
                  <a:cubicBezTo>
                    <a:pt x="3036" y="97"/>
                    <a:pt x="3021" y="46"/>
                    <a:pt x="2987" y="0"/>
                  </a:cubicBezTo>
                  <a:cubicBezTo>
                    <a:pt x="2796" y="0"/>
                    <a:pt x="2796" y="0"/>
                    <a:pt x="2796" y="0"/>
                  </a:cubicBezTo>
                  <a:cubicBezTo>
                    <a:pt x="2802" y="1"/>
                    <a:pt x="2808" y="4"/>
                    <a:pt x="2814" y="7"/>
                  </a:cubicBezTo>
                  <a:cubicBezTo>
                    <a:pt x="2778" y="53"/>
                    <a:pt x="2744" y="97"/>
                    <a:pt x="2710" y="141"/>
                  </a:cubicBezTo>
                  <a:cubicBezTo>
                    <a:pt x="2712" y="143"/>
                    <a:pt x="2714" y="144"/>
                    <a:pt x="2716" y="146"/>
                  </a:cubicBezTo>
                  <a:cubicBezTo>
                    <a:pt x="2754" y="107"/>
                    <a:pt x="2793" y="68"/>
                    <a:pt x="2838" y="22"/>
                  </a:cubicBezTo>
                  <a:cubicBezTo>
                    <a:pt x="2838" y="96"/>
                    <a:pt x="2800" y="142"/>
                    <a:pt x="2760" y="183"/>
                  </a:cubicBezTo>
                  <a:cubicBezTo>
                    <a:pt x="2721" y="222"/>
                    <a:pt x="2677" y="257"/>
                    <a:pt x="2613" y="257"/>
                  </a:cubicBezTo>
                  <a:cubicBezTo>
                    <a:pt x="2640" y="155"/>
                    <a:pt x="2694" y="74"/>
                    <a:pt x="2771" y="7"/>
                  </a:cubicBezTo>
                  <a:cubicBezTo>
                    <a:pt x="2775" y="3"/>
                    <a:pt x="2779" y="1"/>
                    <a:pt x="2783" y="0"/>
                  </a:cubicBezTo>
                  <a:cubicBezTo>
                    <a:pt x="2597" y="0"/>
                    <a:pt x="2597" y="0"/>
                    <a:pt x="2597" y="0"/>
                  </a:cubicBezTo>
                  <a:cubicBezTo>
                    <a:pt x="2634" y="15"/>
                    <a:pt x="2673" y="23"/>
                    <a:pt x="2716" y="21"/>
                  </a:cubicBezTo>
                  <a:cubicBezTo>
                    <a:pt x="2717" y="20"/>
                    <a:pt x="2718" y="23"/>
                    <a:pt x="2719" y="24"/>
                  </a:cubicBezTo>
                  <a:cubicBezTo>
                    <a:pt x="2653" y="98"/>
                    <a:pt x="2601" y="196"/>
                    <a:pt x="2588" y="270"/>
                  </a:cubicBezTo>
                  <a:cubicBezTo>
                    <a:pt x="2609" y="282"/>
                    <a:pt x="2630" y="280"/>
                    <a:pt x="2652" y="274"/>
                  </a:cubicBezTo>
                  <a:close/>
                  <a:moveTo>
                    <a:pt x="2870" y="108"/>
                  </a:moveTo>
                  <a:cubicBezTo>
                    <a:pt x="2872" y="76"/>
                    <a:pt x="2870" y="37"/>
                    <a:pt x="2912" y="17"/>
                  </a:cubicBezTo>
                  <a:cubicBezTo>
                    <a:pt x="2931" y="57"/>
                    <a:pt x="2929" y="100"/>
                    <a:pt x="2943" y="138"/>
                  </a:cubicBezTo>
                  <a:cubicBezTo>
                    <a:pt x="2959" y="97"/>
                    <a:pt x="2940" y="56"/>
                    <a:pt x="2941" y="13"/>
                  </a:cubicBezTo>
                  <a:cubicBezTo>
                    <a:pt x="2970" y="25"/>
                    <a:pt x="2991" y="44"/>
                    <a:pt x="3000" y="71"/>
                  </a:cubicBezTo>
                  <a:cubicBezTo>
                    <a:pt x="3028" y="166"/>
                    <a:pt x="3007" y="252"/>
                    <a:pt x="2954" y="335"/>
                  </a:cubicBezTo>
                  <a:cubicBezTo>
                    <a:pt x="2908" y="280"/>
                    <a:pt x="2865" y="171"/>
                    <a:pt x="2870" y="108"/>
                  </a:cubicBezTo>
                  <a:close/>
                  <a:moveTo>
                    <a:pt x="3414" y="0"/>
                  </a:moveTo>
                  <a:cubicBezTo>
                    <a:pt x="3375" y="0"/>
                    <a:pt x="3375" y="0"/>
                    <a:pt x="3375" y="0"/>
                  </a:cubicBezTo>
                  <a:cubicBezTo>
                    <a:pt x="3371" y="22"/>
                    <a:pt x="3362" y="41"/>
                    <a:pt x="3348" y="59"/>
                  </a:cubicBezTo>
                  <a:cubicBezTo>
                    <a:pt x="3302" y="115"/>
                    <a:pt x="3237" y="132"/>
                    <a:pt x="3169" y="144"/>
                  </a:cubicBezTo>
                  <a:cubicBezTo>
                    <a:pt x="3165" y="96"/>
                    <a:pt x="3176" y="44"/>
                    <a:pt x="3197" y="0"/>
                  </a:cubicBezTo>
                  <a:cubicBezTo>
                    <a:pt x="3171" y="0"/>
                    <a:pt x="3171" y="0"/>
                    <a:pt x="3171" y="0"/>
                  </a:cubicBezTo>
                  <a:cubicBezTo>
                    <a:pt x="3151" y="46"/>
                    <a:pt x="3143" y="98"/>
                    <a:pt x="3149" y="155"/>
                  </a:cubicBezTo>
                  <a:cubicBezTo>
                    <a:pt x="3231" y="183"/>
                    <a:pt x="3358" y="113"/>
                    <a:pt x="3414" y="0"/>
                  </a:cubicBezTo>
                  <a:close/>
                  <a:moveTo>
                    <a:pt x="77" y="680"/>
                  </a:moveTo>
                  <a:cubicBezTo>
                    <a:pt x="64" y="685"/>
                    <a:pt x="51" y="689"/>
                    <a:pt x="39" y="694"/>
                  </a:cubicBezTo>
                  <a:cubicBezTo>
                    <a:pt x="26" y="700"/>
                    <a:pt x="13" y="706"/>
                    <a:pt x="0" y="710"/>
                  </a:cubicBezTo>
                  <a:cubicBezTo>
                    <a:pt x="0" y="732"/>
                    <a:pt x="0" y="732"/>
                    <a:pt x="0" y="732"/>
                  </a:cubicBezTo>
                  <a:cubicBezTo>
                    <a:pt x="29" y="721"/>
                    <a:pt x="56" y="706"/>
                    <a:pt x="77" y="680"/>
                  </a:cubicBezTo>
                  <a:close/>
                  <a:moveTo>
                    <a:pt x="3289" y="0"/>
                  </a:moveTo>
                  <a:cubicBezTo>
                    <a:pt x="3279" y="13"/>
                    <a:pt x="3269" y="26"/>
                    <a:pt x="3260" y="40"/>
                  </a:cubicBezTo>
                  <a:cubicBezTo>
                    <a:pt x="3278" y="30"/>
                    <a:pt x="3296" y="16"/>
                    <a:pt x="3313" y="0"/>
                  </a:cubicBezTo>
                  <a:lnTo>
                    <a:pt x="3289" y="0"/>
                  </a:lnTo>
                  <a:close/>
                  <a:moveTo>
                    <a:pt x="3803" y="228"/>
                  </a:moveTo>
                  <a:cubicBezTo>
                    <a:pt x="3807" y="250"/>
                    <a:pt x="3809" y="270"/>
                    <a:pt x="3840" y="265"/>
                  </a:cubicBezTo>
                  <a:cubicBezTo>
                    <a:pt x="3840" y="261"/>
                    <a:pt x="3840" y="261"/>
                    <a:pt x="3840" y="261"/>
                  </a:cubicBezTo>
                  <a:cubicBezTo>
                    <a:pt x="3834" y="243"/>
                    <a:pt x="3828" y="228"/>
                    <a:pt x="3803" y="228"/>
                  </a:cubicBezTo>
                  <a:close/>
                  <a:moveTo>
                    <a:pt x="3788" y="152"/>
                  </a:moveTo>
                  <a:cubicBezTo>
                    <a:pt x="3765" y="165"/>
                    <a:pt x="3754" y="158"/>
                    <a:pt x="3747" y="141"/>
                  </a:cubicBezTo>
                  <a:cubicBezTo>
                    <a:pt x="3741" y="127"/>
                    <a:pt x="3731" y="114"/>
                    <a:pt x="3728" y="99"/>
                  </a:cubicBezTo>
                  <a:cubicBezTo>
                    <a:pt x="3722" y="76"/>
                    <a:pt x="3710" y="62"/>
                    <a:pt x="3685" y="60"/>
                  </a:cubicBezTo>
                  <a:cubicBezTo>
                    <a:pt x="3685" y="32"/>
                    <a:pt x="3673" y="14"/>
                    <a:pt x="3656" y="0"/>
                  </a:cubicBezTo>
                  <a:cubicBezTo>
                    <a:pt x="3596" y="0"/>
                    <a:pt x="3596" y="0"/>
                    <a:pt x="3596" y="0"/>
                  </a:cubicBezTo>
                  <a:cubicBezTo>
                    <a:pt x="3609" y="12"/>
                    <a:pt x="3620" y="25"/>
                    <a:pt x="3631" y="40"/>
                  </a:cubicBezTo>
                  <a:cubicBezTo>
                    <a:pt x="3646" y="60"/>
                    <a:pt x="3657" y="82"/>
                    <a:pt x="3685" y="89"/>
                  </a:cubicBezTo>
                  <a:cubicBezTo>
                    <a:pt x="3692" y="91"/>
                    <a:pt x="3700" y="100"/>
                    <a:pt x="3704" y="108"/>
                  </a:cubicBezTo>
                  <a:cubicBezTo>
                    <a:pt x="3760" y="203"/>
                    <a:pt x="3798" y="305"/>
                    <a:pt x="3820" y="413"/>
                  </a:cubicBezTo>
                  <a:cubicBezTo>
                    <a:pt x="3827" y="450"/>
                    <a:pt x="3825" y="488"/>
                    <a:pt x="3815" y="525"/>
                  </a:cubicBezTo>
                  <a:cubicBezTo>
                    <a:pt x="3811" y="539"/>
                    <a:pt x="3810" y="554"/>
                    <a:pt x="3807" y="568"/>
                  </a:cubicBezTo>
                  <a:cubicBezTo>
                    <a:pt x="3820" y="575"/>
                    <a:pt x="3830" y="577"/>
                    <a:pt x="3840" y="576"/>
                  </a:cubicBezTo>
                  <a:cubicBezTo>
                    <a:pt x="3840" y="343"/>
                    <a:pt x="3840" y="343"/>
                    <a:pt x="3840" y="343"/>
                  </a:cubicBezTo>
                  <a:cubicBezTo>
                    <a:pt x="3834" y="333"/>
                    <a:pt x="3829" y="322"/>
                    <a:pt x="3826" y="311"/>
                  </a:cubicBezTo>
                  <a:cubicBezTo>
                    <a:pt x="3810" y="261"/>
                    <a:pt x="3761" y="220"/>
                    <a:pt x="3788" y="152"/>
                  </a:cubicBezTo>
                  <a:close/>
                  <a:moveTo>
                    <a:pt x="3559" y="1512"/>
                  </a:moveTo>
                  <a:cubicBezTo>
                    <a:pt x="3526" y="1458"/>
                    <a:pt x="3479" y="1418"/>
                    <a:pt x="3424" y="1391"/>
                  </a:cubicBezTo>
                  <a:cubicBezTo>
                    <a:pt x="3381" y="1371"/>
                    <a:pt x="3333" y="1376"/>
                    <a:pt x="3287" y="1379"/>
                  </a:cubicBezTo>
                  <a:cubicBezTo>
                    <a:pt x="3246" y="1382"/>
                    <a:pt x="3208" y="1397"/>
                    <a:pt x="3172" y="1416"/>
                  </a:cubicBezTo>
                  <a:cubicBezTo>
                    <a:pt x="3159" y="1424"/>
                    <a:pt x="3145" y="1431"/>
                    <a:pt x="3126" y="1416"/>
                  </a:cubicBezTo>
                  <a:cubicBezTo>
                    <a:pt x="3185" y="1395"/>
                    <a:pt x="3225" y="1355"/>
                    <a:pt x="3260" y="1309"/>
                  </a:cubicBezTo>
                  <a:cubicBezTo>
                    <a:pt x="3297" y="1260"/>
                    <a:pt x="3310" y="1204"/>
                    <a:pt x="3318" y="1143"/>
                  </a:cubicBezTo>
                  <a:cubicBezTo>
                    <a:pt x="3236" y="1133"/>
                    <a:pt x="3166" y="1161"/>
                    <a:pt x="3103" y="1208"/>
                  </a:cubicBezTo>
                  <a:cubicBezTo>
                    <a:pt x="3041" y="1255"/>
                    <a:pt x="2998" y="1316"/>
                    <a:pt x="2990" y="1398"/>
                  </a:cubicBezTo>
                  <a:cubicBezTo>
                    <a:pt x="2841" y="1409"/>
                    <a:pt x="2710" y="1458"/>
                    <a:pt x="2597" y="1557"/>
                  </a:cubicBezTo>
                  <a:cubicBezTo>
                    <a:pt x="2618" y="1415"/>
                    <a:pt x="2674" y="1287"/>
                    <a:pt x="2740" y="1161"/>
                  </a:cubicBezTo>
                  <a:cubicBezTo>
                    <a:pt x="2766" y="1167"/>
                    <a:pt x="2788" y="1173"/>
                    <a:pt x="2811" y="1176"/>
                  </a:cubicBezTo>
                  <a:cubicBezTo>
                    <a:pt x="2886" y="1183"/>
                    <a:pt x="2957" y="1170"/>
                    <a:pt x="3022" y="1134"/>
                  </a:cubicBezTo>
                  <a:cubicBezTo>
                    <a:pt x="3053" y="1116"/>
                    <a:pt x="3079" y="1089"/>
                    <a:pt x="3105" y="1065"/>
                  </a:cubicBezTo>
                  <a:cubicBezTo>
                    <a:pt x="3116" y="1055"/>
                    <a:pt x="3113" y="1043"/>
                    <a:pt x="3104" y="1031"/>
                  </a:cubicBezTo>
                  <a:cubicBezTo>
                    <a:pt x="3081" y="999"/>
                    <a:pt x="3046" y="988"/>
                    <a:pt x="3012" y="977"/>
                  </a:cubicBezTo>
                  <a:cubicBezTo>
                    <a:pt x="2984" y="968"/>
                    <a:pt x="2955" y="968"/>
                    <a:pt x="2923" y="963"/>
                  </a:cubicBezTo>
                  <a:cubicBezTo>
                    <a:pt x="2962" y="910"/>
                    <a:pt x="3013" y="869"/>
                    <a:pt x="3065" y="824"/>
                  </a:cubicBezTo>
                  <a:cubicBezTo>
                    <a:pt x="3072" y="844"/>
                    <a:pt x="3076" y="863"/>
                    <a:pt x="3085" y="879"/>
                  </a:cubicBezTo>
                  <a:cubicBezTo>
                    <a:pt x="3108" y="919"/>
                    <a:pt x="3148" y="934"/>
                    <a:pt x="3190" y="938"/>
                  </a:cubicBezTo>
                  <a:cubicBezTo>
                    <a:pt x="3237" y="943"/>
                    <a:pt x="3283" y="935"/>
                    <a:pt x="3326" y="915"/>
                  </a:cubicBezTo>
                  <a:cubicBezTo>
                    <a:pt x="3348" y="904"/>
                    <a:pt x="3372" y="896"/>
                    <a:pt x="3396" y="887"/>
                  </a:cubicBezTo>
                  <a:cubicBezTo>
                    <a:pt x="3434" y="872"/>
                    <a:pt x="3474" y="864"/>
                    <a:pt x="3521" y="889"/>
                  </a:cubicBezTo>
                  <a:cubicBezTo>
                    <a:pt x="3503" y="843"/>
                    <a:pt x="3481" y="807"/>
                    <a:pt x="3448" y="787"/>
                  </a:cubicBezTo>
                  <a:cubicBezTo>
                    <a:pt x="3415" y="767"/>
                    <a:pt x="3375" y="761"/>
                    <a:pt x="3334" y="747"/>
                  </a:cubicBezTo>
                  <a:cubicBezTo>
                    <a:pt x="3401" y="673"/>
                    <a:pt x="3439" y="585"/>
                    <a:pt x="3461" y="484"/>
                  </a:cubicBezTo>
                  <a:cubicBezTo>
                    <a:pt x="3452" y="486"/>
                    <a:pt x="3446" y="486"/>
                    <a:pt x="3443" y="489"/>
                  </a:cubicBezTo>
                  <a:cubicBezTo>
                    <a:pt x="3406" y="525"/>
                    <a:pt x="3357" y="535"/>
                    <a:pt x="3311" y="549"/>
                  </a:cubicBezTo>
                  <a:cubicBezTo>
                    <a:pt x="3273" y="562"/>
                    <a:pt x="3233" y="570"/>
                    <a:pt x="3194" y="580"/>
                  </a:cubicBezTo>
                  <a:cubicBezTo>
                    <a:pt x="3181" y="555"/>
                    <a:pt x="3166" y="527"/>
                    <a:pt x="3153" y="498"/>
                  </a:cubicBezTo>
                  <a:cubicBezTo>
                    <a:pt x="3139" y="469"/>
                    <a:pt x="3127" y="440"/>
                    <a:pt x="3114" y="409"/>
                  </a:cubicBezTo>
                  <a:cubicBezTo>
                    <a:pt x="3041" y="440"/>
                    <a:pt x="3022" y="512"/>
                    <a:pt x="3003" y="581"/>
                  </a:cubicBezTo>
                  <a:cubicBezTo>
                    <a:pt x="2983" y="652"/>
                    <a:pt x="2986" y="723"/>
                    <a:pt x="3041" y="782"/>
                  </a:cubicBezTo>
                  <a:cubicBezTo>
                    <a:pt x="3007" y="807"/>
                    <a:pt x="2974" y="830"/>
                    <a:pt x="2944" y="854"/>
                  </a:cubicBezTo>
                  <a:cubicBezTo>
                    <a:pt x="2914" y="879"/>
                    <a:pt x="2886" y="906"/>
                    <a:pt x="2852" y="937"/>
                  </a:cubicBezTo>
                  <a:cubicBezTo>
                    <a:pt x="2855" y="813"/>
                    <a:pt x="2820" y="709"/>
                    <a:pt x="2724" y="630"/>
                  </a:cubicBezTo>
                  <a:cubicBezTo>
                    <a:pt x="2694" y="646"/>
                    <a:pt x="2682" y="675"/>
                    <a:pt x="2666" y="701"/>
                  </a:cubicBezTo>
                  <a:cubicBezTo>
                    <a:pt x="2626" y="765"/>
                    <a:pt x="2621" y="838"/>
                    <a:pt x="2628" y="912"/>
                  </a:cubicBezTo>
                  <a:cubicBezTo>
                    <a:pt x="2635" y="995"/>
                    <a:pt x="2666" y="1072"/>
                    <a:pt x="2699" y="1151"/>
                  </a:cubicBezTo>
                  <a:cubicBezTo>
                    <a:pt x="2639" y="1249"/>
                    <a:pt x="2586" y="1354"/>
                    <a:pt x="2552" y="1467"/>
                  </a:cubicBezTo>
                  <a:cubicBezTo>
                    <a:pt x="2518" y="1578"/>
                    <a:pt x="2495" y="1693"/>
                    <a:pt x="2467" y="1810"/>
                  </a:cubicBezTo>
                  <a:cubicBezTo>
                    <a:pt x="2456" y="1782"/>
                    <a:pt x="2446" y="1755"/>
                    <a:pt x="2437" y="1729"/>
                  </a:cubicBezTo>
                  <a:cubicBezTo>
                    <a:pt x="2515" y="1569"/>
                    <a:pt x="2524" y="1412"/>
                    <a:pt x="2421" y="1256"/>
                  </a:cubicBezTo>
                  <a:cubicBezTo>
                    <a:pt x="2369" y="1290"/>
                    <a:pt x="2340" y="1335"/>
                    <a:pt x="2328" y="1389"/>
                  </a:cubicBezTo>
                  <a:cubicBezTo>
                    <a:pt x="2317" y="1440"/>
                    <a:pt x="2313" y="1493"/>
                    <a:pt x="2306" y="1549"/>
                  </a:cubicBezTo>
                  <a:cubicBezTo>
                    <a:pt x="2228" y="1465"/>
                    <a:pt x="2129" y="1417"/>
                    <a:pt x="2022" y="1375"/>
                  </a:cubicBezTo>
                  <a:cubicBezTo>
                    <a:pt x="2019" y="1358"/>
                    <a:pt x="2013" y="1338"/>
                    <a:pt x="2011" y="1318"/>
                  </a:cubicBezTo>
                  <a:cubicBezTo>
                    <a:pt x="1998" y="1229"/>
                    <a:pt x="1944" y="1171"/>
                    <a:pt x="1871" y="1129"/>
                  </a:cubicBezTo>
                  <a:cubicBezTo>
                    <a:pt x="1842" y="1112"/>
                    <a:pt x="1811" y="1099"/>
                    <a:pt x="1779" y="1090"/>
                  </a:cubicBezTo>
                  <a:cubicBezTo>
                    <a:pt x="1742" y="1079"/>
                    <a:pt x="1727" y="1096"/>
                    <a:pt x="1734" y="1135"/>
                  </a:cubicBezTo>
                  <a:cubicBezTo>
                    <a:pt x="1747" y="1201"/>
                    <a:pt x="1768" y="1264"/>
                    <a:pt x="1818" y="1314"/>
                  </a:cubicBezTo>
                  <a:cubicBezTo>
                    <a:pt x="1819" y="1314"/>
                    <a:pt x="1818" y="1316"/>
                    <a:pt x="1818" y="1318"/>
                  </a:cubicBezTo>
                  <a:cubicBezTo>
                    <a:pt x="1718" y="1318"/>
                    <a:pt x="1610" y="1344"/>
                    <a:pt x="1547" y="1384"/>
                  </a:cubicBezTo>
                  <a:cubicBezTo>
                    <a:pt x="1551" y="1407"/>
                    <a:pt x="1567" y="1421"/>
                    <a:pt x="1586" y="1434"/>
                  </a:cubicBezTo>
                  <a:cubicBezTo>
                    <a:pt x="1648" y="1473"/>
                    <a:pt x="1718" y="1477"/>
                    <a:pt x="1789" y="1476"/>
                  </a:cubicBezTo>
                  <a:cubicBezTo>
                    <a:pt x="1800" y="1475"/>
                    <a:pt x="1810" y="1475"/>
                    <a:pt x="1821" y="1475"/>
                  </a:cubicBezTo>
                  <a:cubicBezTo>
                    <a:pt x="1822" y="1475"/>
                    <a:pt x="1823" y="1476"/>
                    <a:pt x="1827" y="1480"/>
                  </a:cubicBezTo>
                  <a:cubicBezTo>
                    <a:pt x="1775" y="1551"/>
                    <a:pt x="1728" y="1626"/>
                    <a:pt x="1711" y="1717"/>
                  </a:cubicBezTo>
                  <a:cubicBezTo>
                    <a:pt x="1798" y="1727"/>
                    <a:pt x="1866" y="1691"/>
                    <a:pt x="1928" y="1641"/>
                  </a:cubicBezTo>
                  <a:cubicBezTo>
                    <a:pt x="1992" y="1590"/>
                    <a:pt x="2021" y="1520"/>
                    <a:pt x="2021" y="1431"/>
                  </a:cubicBezTo>
                  <a:cubicBezTo>
                    <a:pt x="2130" y="1478"/>
                    <a:pt x="2221" y="1538"/>
                    <a:pt x="2292" y="1632"/>
                  </a:cubicBezTo>
                  <a:cubicBezTo>
                    <a:pt x="2177" y="1615"/>
                    <a:pt x="2081" y="1643"/>
                    <a:pt x="2005" y="1727"/>
                  </a:cubicBezTo>
                  <a:cubicBezTo>
                    <a:pt x="2046" y="1827"/>
                    <a:pt x="2249" y="1878"/>
                    <a:pt x="2382" y="1783"/>
                  </a:cubicBezTo>
                  <a:cubicBezTo>
                    <a:pt x="2410" y="1858"/>
                    <a:pt x="2428" y="1933"/>
                    <a:pt x="2411" y="2012"/>
                  </a:cubicBezTo>
                  <a:cubicBezTo>
                    <a:pt x="2406" y="2036"/>
                    <a:pt x="2397" y="2059"/>
                    <a:pt x="2410" y="2084"/>
                  </a:cubicBezTo>
                  <a:cubicBezTo>
                    <a:pt x="2413" y="2091"/>
                    <a:pt x="2411" y="2103"/>
                    <a:pt x="2408" y="2112"/>
                  </a:cubicBezTo>
                  <a:cubicBezTo>
                    <a:pt x="2403" y="2128"/>
                    <a:pt x="2397" y="2145"/>
                    <a:pt x="2391" y="2161"/>
                  </a:cubicBezTo>
                  <a:cubicBezTo>
                    <a:pt x="2414" y="2161"/>
                    <a:pt x="2414" y="2161"/>
                    <a:pt x="2414" y="2161"/>
                  </a:cubicBezTo>
                  <a:cubicBezTo>
                    <a:pt x="2419" y="2148"/>
                    <a:pt x="2422" y="2134"/>
                    <a:pt x="2430" y="2124"/>
                  </a:cubicBezTo>
                  <a:cubicBezTo>
                    <a:pt x="2444" y="2104"/>
                    <a:pt x="2446" y="2086"/>
                    <a:pt x="2432" y="2065"/>
                  </a:cubicBezTo>
                  <a:cubicBezTo>
                    <a:pt x="2465" y="2036"/>
                    <a:pt x="2459" y="1999"/>
                    <a:pt x="2451" y="1963"/>
                  </a:cubicBezTo>
                  <a:cubicBezTo>
                    <a:pt x="2438" y="1900"/>
                    <a:pt x="2429" y="1836"/>
                    <a:pt x="2405" y="1776"/>
                  </a:cubicBezTo>
                  <a:cubicBezTo>
                    <a:pt x="2399" y="1761"/>
                    <a:pt x="2399" y="1749"/>
                    <a:pt x="2417" y="1745"/>
                  </a:cubicBezTo>
                  <a:cubicBezTo>
                    <a:pt x="2455" y="1806"/>
                    <a:pt x="2444" y="1878"/>
                    <a:pt x="2464" y="1943"/>
                  </a:cubicBezTo>
                  <a:cubicBezTo>
                    <a:pt x="2471" y="1935"/>
                    <a:pt x="2476" y="1928"/>
                    <a:pt x="2478" y="1919"/>
                  </a:cubicBezTo>
                  <a:cubicBezTo>
                    <a:pt x="2495" y="1825"/>
                    <a:pt x="2514" y="1730"/>
                    <a:pt x="2529" y="1635"/>
                  </a:cubicBezTo>
                  <a:cubicBezTo>
                    <a:pt x="2544" y="1544"/>
                    <a:pt x="2573" y="1456"/>
                    <a:pt x="2609" y="1371"/>
                  </a:cubicBezTo>
                  <a:cubicBezTo>
                    <a:pt x="2616" y="1354"/>
                    <a:pt x="2625" y="1339"/>
                    <a:pt x="2633" y="1323"/>
                  </a:cubicBezTo>
                  <a:cubicBezTo>
                    <a:pt x="2627" y="1360"/>
                    <a:pt x="2612" y="1393"/>
                    <a:pt x="2602" y="1428"/>
                  </a:cubicBezTo>
                  <a:cubicBezTo>
                    <a:pt x="2567" y="1546"/>
                    <a:pt x="2542" y="1666"/>
                    <a:pt x="2521" y="1787"/>
                  </a:cubicBezTo>
                  <a:cubicBezTo>
                    <a:pt x="2503" y="1886"/>
                    <a:pt x="2489" y="1986"/>
                    <a:pt x="2473" y="2085"/>
                  </a:cubicBezTo>
                  <a:cubicBezTo>
                    <a:pt x="2469" y="2111"/>
                    <a:pt x="2464" y="2136"/>
                    <a:pt x="2457" y="2161"/>
                  </a:cubicBezTo>
                  <a:cubicBezTo>
                    <a:pt x="2479" y="2161"/>
                    <a:pt x="2479" y="2161"/>
                    <a:pt x="2479" y="2161"/>
                  </a:cubicBezTo>
                  <a:cubicBezTo>
                    <a:pt x="2485" y="2135"/>
                    <a:pt x="2490" y="2109"/>
                    <a:pt x="2495" y="2083"/>
                  </a:cubicBezTo>
                  <a:cubicBezTo>
                    <a:pt x="2497" y="2069"/>
                    <a:pt x="2502" y="2057"/>
                    <a:pt x="2506" y="2040"/>
                  </a:cubicBezTo>
                  <a:cubicBezTo>
                    <a:pt x="2516" y="2045"/>
                    <a:pt x="2523" y="2048"/>
                    <a:pt x="2529" y="2053"/>
                  </a:cubicBezTo>
                  <a:cubicBezTo>
                    <a:pt x="2596" y="2101"/>
                    <a:pt x="2669" y="2097"/>
                    <a:pt x="2742" y="2076"/>
                  </a:cubicBezTo>
                  <a:cubicBezTo>
                    <a:pt x="2781" y="2064"/>
                    <a:pt x="2818" y="2040"/>
                    <a:pt x="2853" y="2017"/>
                  </a:cubicBezTo>
                  <a:cubicBezTo>
                    <a:pt x="2878" y="2001"/>
                    <a:pt x="2897" y="1976"/>
                    <a:pt x="2919" y="1955"/>
                  </a:cubicBezTo>
                  <a:cubicBezTo>
                    <a:pt x="2891" y="1911"/>
                    <a:pt x="2844" y="1908"/>
                    <a:pt x="2801" y="1890"/>
                  </a:cubicBezTo>
                  <a:cubicBezTo>
                    <a:pt x="2874" y="1816"/>
                    <a:pt x="2911" y="1727"/>
                    <a:pt x="2937" y="1628"/>
                  </a:cubicBezTo>
                  <a:cubicBezTo>
                    <a:pt x="2930" y="1625"/>
                    <a:pt x="2923" y="1620"/>
                    <a:pt x="2916" y="1619"/>
                  </a:cubicBezTo>
                  <a:cubicBezTo>
                    <a:pt x="2824" y="1615"/>
                    <a:pt x="2739" y="1631"/>
                    <a:pt x="2666" y="1696"/>
                  </a:cubicBezTo>
                  <a:cubicBezTo>
                    <a:pt x="2621" y="1738"/>
                    <a:pt x="2574" y="1777"/>
                    <a:pt x="2539" y="1829"/>
                  </a:cubicBezTo>
                  <a:cubicBezTo>
                    <a:pt x="2555" y="1709"/>
                    <a:pt x="2601" y="1607"/>
                    <a:pt x="2709" y="1543"/>
                  </a:cubicBezTo>
                  <a:cubicBezTo>
                    <a:pt x="2766" y="1509"/>
                    <a:pt x="2824" y="1477"/>
                    <a:pt x="2889" y="1463"/>
                  </a:cubicBezTo>
                  <a:cubicBezTo>
                    <a:pt x="2969" y="1446"/>
                    <a:pt x="3051" y="1432"/>
                    <a:pt x="3136" y="1452"/>
                  </a:cubicBezTo>
                  <a:cubicBezTo>
                    <a:pt x="3111" y="1572"/>
                    <a:pt x="3197" y="1725"/>
                    <a:pt x="3381" y="1761"/>
                  </a:cubicBezTo>
                  <a:cubicBezTo>
                    <a:pt x="3415" y="1727"/>
                    <a:pt x="3407" y="1686"/>
                    <a:pt x="3397" y="1646"/>
                  </a:cubicBezTo>
                  <a:cubicBezTo>
                    <a:pt x="3390" y="1622"/>
                    <a:pt x="3379" y="1600"/>
                    <a:pt x="3370" y="1577"/>
                  </a:cubicBezTo>
                  <a:cubicBezTo>
                    <a:pt x="3436" y="1565"/>
                    <a:pt x="3498" y="1553"/>
                    <a:pt x="3563" y="1540"/>
                  </a:cubicBezTo>
                  <a:cubicBezTo>
                    <a:pt x="3561" y="1528"/>
                    <a:pt x="3563" y="1518"/>
                    <a:pt x="3559" y="1512"/>
                  </a:cubicBezTo>
                  <a:close/>
                  <a:moveTo>
                    <a:pt x="3423" y="797"/>
                  </a:moveTo>
                  <a:cubicBezTo>
                    <a:pt x="3443" y="804"/>
                    <a:pt x="3462" y="816"/>
                    <a:pt x="3470" y="842"/>
                  </a:cubicBezTo>
                  <a:cubicBezTo>
                    <a:pt x="3424" y="857"/>
                    <a:pt x="3382" y="868"/>
                    <a:pt x="3343" y="885"/>
                  </a:cubicBezTo>
                  <a:cubicBezTo>
                    <a:pt x="3310" y="900"/>
                    <a:pt x="3275" y="903"/>
                    <a:pt x="3241" y="903"/>
                  </a:cubicBezTo>
                  <a:cubicBezTo>
                    <a:pt x="3213" y="904"/>
                    <a:pt x="3188" y="894"/>
                    <a:pt x="3169" y="868"/>
                  </a:cubicBezTo>
                  <a:cubicBezTo>
                    <a:pt x="3199" y="864"/>
                    <a:pt x="3226" y="861"/>
                    <a:pt x="3253" y="858"/>
                  </a:cubicBezTo>
                  <a:cubicBezTo>
                    <a:pt x="3232" y="851"/>
                    <a:pt x="3211" y="850"/>
                    <a:pt x="3191" y="847"/>
                  </a:cubicBezTo>
                  <a:cubicBezTo>
                    <a:pt x="3171" y="844"/>
                    <a:pt x="3149" y="843"/>
                    <a:pt x="3140" y="817"/>
                  </a:cubicBezTo>
                  <a:cubicBezTo>
                    <a:pt x="3169" y="815"/>
                    <a:pt x="3197" y="814"/>
                    <a:pt x="3224" y="811"/>
                  </a:cubicBezTo>
                  <a:cubicBezTo>
                    <a:pt x="3253" y="807"/>
                    <a:pt x="3275" y="781"/>
                    <a:pt x="3307" y="789"/>
                  </a:cubicBezTo>
                  <a:cubicBezTo>
                    <a:pt x="3348" y="763"/>
                    <a:pt x="3386" y="784"/>
                    <a:pt x="3423" y="797"/>
                  </a:cubicBezTo>
                  <a:close/>
                  <a:moveTo>
                    <a:pt x="3269" y="582"/>
                  </a:moveTo>
                  <a:cubicBezTo>
                    <a:pt x="3321" y="570"/>
                    <a:pt x="3373" y="561"/>
                    <a:pt x="3425" y="534"/>
                  </a:cubicBezTo>
                  <a:cubicBezTo>
                    <a:pt x="3415" y="564"/>
                    <a:pt x="3406" y="594"/>
                    <a:pt x="3392" y="623"/>
                  </a:cubicBezTo>
                  <a:cubicBezTo>
                    <a:pt x="3367" y="675"/>
                    <a:pt x="3335" y="722"/>
                    <a:pt x="3288" y="757"/>
                  </a:cubicBezTo>
                  <a:cubicBezTo>
                    <a:pt x="3233" y="798"/>
                    <a:pt x="3195" y="800"/>
                    <a:pt x="3145" y="762"/>
                  </a:cubicBezTo>
                  <a:cubicBezTo>
                    <a:pt x="3184" y="737"/>
                    <a:pt x="3227" y="718"/>
                    <a:pt x="3256" y="679"/>
                  </a:cubicBezTo>
                  <a:cubicBezTo>
                    <a:pt x="3214" y="697"/>
                    <a:pt x="3177" y="727"/>
                    <a:pt x="3130" y="734"/>
                  </a:cubicBezTo>
                  <a:cubicBezTo>
                    <a:pt x="3128" y="728"/>
                    <a:pt x="3126" y="725"/>
                    <a:pt x="3126" y="723"/>
                  </a:cubicBezTo>
                  <a:cubicBezTo>
                    <a:pt x="3126" y="720"/>
                    <a:pt x="3126" y="717"/>
                    <a:pt x="3126" y="715"/>
                  </a:cubicBezTo>
                  <a:cubicBezTo>
                    <a:pt x="3149" y="643"/>
                    <a:pt x="3196" y="598"/>
                    <a:pt x="3269" y="582"/>
                  </a:cubicBezTo>
                  <a:close/>
                  <a:moveTo>
                    <a:pt x="3017" y="647"/>
                  </a:moveTo>
                  <a:cubicBezTo>
                    <a:pt x="3020" y="579"/>
                    <a:pt x="3041" y="516"/>
                    <a:pt x="3079" y="459"/>
                  </a:cubicBezTo>
                  <a:cubicBezTo>
                    <a:pt x="3084" y="452"/>
                    <a:pt x="3093" y="447"/>
                    <a:pt x="3097" y="444"/>
                  </a:cubicBezTo>
                  <a:cubicBezTo>
                    <a:pt x="3114" y="474"/>
                    <a:pt x="3129" y="503"/>
                    <a:pt x="3146" y="531"/>
                  </a:cubicBezTo>
                  <a:cubicBezTo>
                    <a:pt x="3161" y="555"/>
                    <a:pt x="3170" y="581"/>
                    <a:pt x="3166" y="605"/>
                  </a:cubicBezTo>
                  <a:cubicBezTo>
                    <a:pt x="3144" y="628"/>
                    <a:pt x="3125" y="648"/>
                    <a:pt x="3103" y="671"/>
                  </a:cubicBezTo>
                  <a:cubicBezTo>
                    <a:pt x="3099" y="640"/>
                    <a:pt x="3095" y="613"/>
                    <a:pt x="3091" y="586"/>
                  </a:cubicBezTo>
                  <a:cubicBezTo>
                    <a:pt x="3081" y="628"/>
                    <a:pt x="3090" y="672"/>
                    <a:pt x="3063" y="709"/>
                  </a:cubicBezTo>
                  <a:cubicBezTo>
                    <a:pt x="3027" y="695"/>
                    <a:pt x="3015" y="680"/>
                    <a:pt x="3017" y="647"/>
                  </a:cubicBezTo>
                  <a:close/>
                  <a:moveTo>
                    <a:pt x="3008" y="836"/>
                  </a:moveTo>
                  <a:cubicBezTo>
                    <a:pt x="2931" y="931"/>
                    <a:pt x="2890" y="969"/>
                    <a:pt x="2854" y="980"/>
                  </a:cubicBezTo>
                  <a:cubicBezTo>
                    <a:pt x="2896" y="917"/>
                    <a:pt x="2948" y="873"/>
                    <a:pt x="3008" y="836"/>
                  </a:cubicBezTo>
                  <a:close/>
                  <a:moveTo>
                    <a:pt x="2903" y="994"/>
                  </a:moveTo>
                  <a:cubicBezTo>
                    <a:pt x="2923" y="990"/>
                    <a:pt x="2943" y="986"/>
                    <a:pt x="2962" y="988"/>
                  </a:cubicBezTo>
                  <a:cubicBezTo>
                    <a:pt x="3008" y="993"/>
                    <a:pt x="3052" y="1005"/>
                    <a:pt x="3086" y="1041"/>
                  </a:cubicBezTo>
                  <a:cubicBezTo>
                    <a:pt x="3040" y="1135"/>
                    <a:pt x="2858" y="1187"/>
                    <a:pt x="2806" y="1123"/>
                  </a:cubicBezTo>
                  <a:cubicBezTo>
                    <a:pt x="2849" y="1079"/>
                    <a:pt x="2910" y="1074"/>
                    <a:pt x="2969" y="1051"/>
                  </a:cubicBezTo>
                  <a:cubicBezTo>
                    <a:pt x="2909" y="1043"/>
                    <a:pt x="2862" y="1071"/>
                    <a:pt x="2810" y="1085"/>
                  </a:cubicBezTo>
                  <a:cubicBezTo>
                    <a:pt x="2822" y="1029"/>
                    <a:pt x="2856" y="1003"/>
                    <a:pt x="2903" y="994"/>
                  </a:cubicBezTo>
                  <a:close/>
                  <a:moveTo>
                    <a:pt x="2653" y="927"/>
                  </a:moveTo>
                  <a:cubicBezTo>
                    <a:pt x="2630" y="829"/>
                    <a:pt x="2654" y="739"/>
                    <a:pt x="2722" y="660"/>
                  </a:cubicBezTo>
                  <a:cubicBezTo>
                    <a:pt x="2818" y="733"/>
                    <a:pt x="2852" y="877"/>
                    <a:pt x="2819" y="981"/>
                  </a:cubicBezTo>
                  <a:cubicBezTo>
                    <a:pt x="2811" y="1006"/>
                    <a:pt x="2796" y="1030"/>
                    <a:pt x="2765" y="1044"/>
                  </a:cubicBezTo>
                  <a:cubicBezTo>
                    <a:pt x="2758" y="995"/>
                    <a:pt x="2751" y="950"/>
                    <a:pt x="2744" y="904"/>
                  </a:cubicBezTo>
                  <a:cubicBezTo>
                    <a:pt x="2741" y="905"/>
                    <a:pt x="2738" y="905"/>
                    <a:pt x="2735" y="905"/>
                  </a:cubicBezTo>
                  <a:cubicBezTo>
                    <a:pt x="2736" y="951"/>
                    <a:pt x="2736" y="998"/>
                    <a:pt x="2736" y="1045"/>
                  </a:cubicBezTo>
                  <a:cubicBezTo>
                    <a:pt x="2701" y="1037"/>
                    <a:pt x="2671" y="1002"/>
                    <a:pt x="2653" y="927"/>
                  </a:cubicBezTo>
                  <a:close/>
                  <a:moveTo>
                    <a:pt x="1757" y="1111"/>
                  </a:moveTo>
                  <a:cubicBezTo>
                    <a:pt x="1842" y="1110"/>
                    <a:pt x="1959" y="1221"/>
                    <a:pt x="1959" y="1300"/>
                  </a:cubicBezTo>
                  <a:cubicBezTo>
                    <a:pt x="1925" y="1266"/>
                    <a:pt x="1889" y="1231"/>
                    <a:pt x="1853" y="1196"/>
                  </a:cubicBezTo>
                  <a:cubicBezTo>
                    <a:pt x="1851" y="1197"/>
                    <a:pt x="1849" y="1199"/>
                    <a:pt x="1847" y="1201"/>
                  </a:cubicBezTo>
                  <a:cubicBezTo>
                    <a:pt x="1877" y="1248"/>
                    <a:pt x="1928" y="1279"/>
                    <a:pt x="1947" y="1335"/>
                  </a:cubicBezTo>
                  <a:cubicBezTo>
                    <a:pt x="1817" y="1329"/>
                    <a:pt x="1758" y="1226"/>
                    <a:pt x="1757" y="1111"/>
                  </a:cubicBezTo>
                  <a:close/>
                  <a:moveTo>
                    <a:pt x="1726" y="1455"/>
                  </a:moveTo>
                  <a:cubicBezTo>
                    <a:pt x="1671" y="1452"/>
                    <a:pt x="1615" y="1441"/>
                    <a:pt x="1573" y="1394"/>
                  </a:cubicBezTo>
                  <a:cubicBezTo>
                    <a:pt x="1668" y="1346"/>
                    <a:pt x="1764" y="1333"/>
                    <a:pt x="1865" y="1346"/>
                  </a:cubicBezTo>
                  <a:cubicBezTo>
                    <a:pt x="1883" y="1348"/>
                    <a:pt x="1889" y="1361"/>
                    <a:pt x="1894" y="1378"/>
                  </a:cubicBezTo>
                  <a:cubicBezTo>
                    <a:pt x="1835" y="1382"/>
                    <a:pt x="1780" y="1386"/>
                    <a:pt x="1724" y="1389"/>
                  </a:cubicBezTo>
                  <a:cubicBezTo>
                    <a:pt x="1724" y="1392"/>
                    <a:pt x="1724" y="1394"/>
                    <a:pt x="1724" y="1397"/>
                  </a:cubicBezTo>
                  <a:cubicBezTo>
                    <a:pt x="1779" y="1400"/>
                    <a:pt x="1834" y="1403"/>
                    <a:pt x="1898" y="1407"/>
                  </a:cubicBezTo>
                  <a:cubicBezTo>
                    <a:pt x="1842" y="1456"/>
                    <a:pt x="1783" y="1458"/>
                    <a:pt x="1726" y="1455"/>
                  </a:cubicBezTo>
                  <a:close/>
                  <a:moveTo>
                    <a:pt x="1968" y="1560"/>
                  </a:moveTo>
                  <a:cubicBezTo>
                    <a:pt x="1916" y="1644"/>
                    <a:pt x="1838" y="1685"/>
                    <a:pt x="1741" y="1700"/>
                  </a:cubicBezTo>
                  <a:cubicBezTo>
                    <a:pt x="1751" y="1630"/>
                    <a:pt x="1804" y="1525"/>
                    <a:pt x="1855" y="1487"/>
                  </a:cubicBezTo>
                  <a:cubicBezTo>
                    <a:pt x="1880" y="1468"/>
                    <a:pt x="1908" y="1440"/>
                    <a:pt x="1951" y="1458"/>
                  </a:cubicBezTo>
                  <a:cubicBezTo>
                    <a:pt x="1934" y="1499"/>
                    <a:pt x="1900" y="1526"/>
                    <a:pt x="1881" y="1562"/>
                  </a:cubicBezTo>
                  <a:cubicBezTo>
                    <a:pt x="1922" y="1546"/>
                    <a:pt x="1940" y="1505"/>
                    <a:pt x="1973" y="1478"/>
                  </a:cubicBezTo>
                  <a:cubicBezTo>
                    <a:pt x="1983" y="1507"/>
                    <a:pt x="1983" y="1535"/>
                    <a:pt x="1968" y="1560"/>
                  </a:cubicBezTo>
                  <a:close/>
                  <a:moveTo>
                    <a:pt x="2205" y="1513"/>
                  </a:moveTo>
                  <a:cubicBezTo>
                    <a:pt x="2162" y="1479"/>
                    <a:pt x="2114" y="1453"/>
                    <a:pt x="2062" y="1420"/>
                  </a:cubicBezTo>
                  <a:cubicBezTo>
                    <a:pt x="2161" y="1446"/>
                    <a:pt x="2313" y="1557"/>
                    <a:pt x="2325" y="1625"/>
                  </a:cubicBezTo>
                  <a:cubicBezTo>
                    <a:pt x="2286" y="1588"/>
                    <a:pt x="2248" y="1547"/>
                    <a:pt x="2205" y="1513"/>
                  </a:cubicBezTo>
                  <a:close/>
                  <a:moveTo>
                    <a:pt x="2322" y="1740"/>
                  </a:moveTo>
                  <a:cubicBezTo>
                    <a:pt x="2291" y="1787"/>
                    <a:pt x="2255" y="1810"/>
                    <a:pt x="2208" y="1812"/>
                  </a:cubicBezTo>
                  <a:cubicBezTo>
                    <a:pt x="2136" y="1815"/>
                    <a:pt x="2080" y="1778"/>
                    <a:pt x="2026" y="1735"/>
                  </a:cubicBezTo>
                  <a:cubicBezTo>
                    <a:pt x="2100" y="1657"/>
                    <a:pt x="2240" y="1624"/>
                    <a:pt x="2304" y="1669"/>
                  </a:cubicBezTo>
                  <a:cubicBezTo>
                    <a:pt x="2311" y="1682"/>
                    <a:pt x="2318" y="1696"/>
                    <a:pt x="2326" y="1711"/>
                  </a:cubicBezTo>
                  <a:cubicBezTo>
                    <a:pt x="2273" y="1732"/>
                    <a:pt x="2220" y="1726"/>
                    <a:pt x="2164" y="1734"/>
                  </a:cubicBezTo>
                  <a:cubicBezTo>
                    <a:pt x="2208" y="1750"/>
                    <a:pt x="2261" y="1752"/>
                    <a:pt x="2322" y="1740"/>
                  </a:cubicBezTo>
                  <a:close/>
                  <a:moveTo>
                    <a:pt x="2419" y="1625"/>
                  </a:moveTo>
                  <a:cubicBezTo>
                    <a:pt x="2415" y="1564"/>
                    <a:pt x="2411" y="1504"/>
                    <a:pt x="2407" y="1444"/>
                  </a:cubicBezTo>
                  <a:cubicBezTo>
                    <a:pt x="2387" y="1509"/>
                    <a:pt x="2408" y="1577"/>
                    <a:pt x="2386" y="1647"/>
                  </a:cubicBezTo>
                  <a:cubicBezTo>
                    <a:pt x="2299" y="1561"/>
                    <a:pt x="2325" y="1355"/>
                    <a:pt x="2413" y="1285"/>
                  </a:cubicBezTo>
                  <a:cubicBezTo>
                    <a:pt x="2417" y="1290"/>
                    <a:pt x="2422" y="1295"/>
                    <a:pt x="2426" y="1301"/>
                  </a:cubicBezTo>
                  <a:cubicBezTo>
                    <a:pt x="2432" y="1310"/>
                    <a:pt x="2437" y="1320"/>
                    <a:pt x="2442" y="1330"/>
                  </a:cubicBezTo>
                  <a:cubicBezTo>
                    <a:pt x="2483" y="1417"/>
                    <a:pt x="2481" y="1506"/>
                    <a:pt x="2450" y="1595"/>
                  </a:cubicBezTo>
                  <a:cubicBezTo>
                    <a:pt x="2446" y="1607"/>
                    <a:pt x="2435" y="1617"/>
                    <a:pt x="2426" y="1629"/>
                  </a:cubicBezTo>
                  <a:cubicBezTo>
                    <a:pt x="2424" y="1627"/>
                    <a:pt x="2422" y="1626"/>
                    <a:pt x="2419" y="1625"/>
                  </a:cubicBezTo>
                  <a:close/>
                  <a:moveTo>
                    <a:pt x="2889" y="1952"/>
                  </a:moveTo>
                  <a:cubicBezTo>
                    <a:pt x="2863" y="1991"/>
                    <a:pt x="2825" y="2018"/>
                    <a:pt x="2769" y="2043"/>
                  </a:cubicBezTo>
                  <a:cubicBezTo>
                    <a:pt x="2733" y="2058"/>
                    <a:pt x="2697" y="2072"/>
                    <a:pt x="2656" y="2066"/>
                  </a:cubicBezTo>
                  <a:cubicBezTo>
                    <a:pt x="2624" y="2062"/>
                    <a:pt x="2611" y="2052"/>
                    <a:pt x="2597" y="2024"/>
                  </a:cubicBezTo>
                  <a:cubicBezTo>
                    <a:pt x="2651" y="1999"/>
                    <a:pt x="2719" y="2019"/>
                    <a:pt x="2775" y="1970"/>
                  </a:cubicBezTo>
                  <a:cubicBezTo>
                    <a:pt x="2749" y="1975"/>
                    <a:pt x="2732" y="1979"/>
                    <a:pt x="2712" y="1982"/>
                  </a:cubicBezTo>
                  <a:cubicBezTo>
                    <a:pt x="2764" y="1909"/>
                    <a:pt x="2818" y="1900"/>
                    <a:pt x="2889" y="1952"/>
                  </a:cubicBezTo>
                  <a:close/>
                  <a:moveTo>
                    <a:pt x="2564" y="1898"/>
                  </a:moveTo>
                  <a:cubicBezTo>
                    <a:pt x="2569" y="1845"/>
                    <a:pt x="2586" y="1798"/>
                    <a:pt x="2625" y="1760"/>
                  </a:cubicBezTo>
                  <a:cubicBezTo>
                    <a:pt x="2641" y="1743"/>
                    <a:pt x="2661" y="1729"/>
                    <a:pt x="2678" y="1712"/>
                  </a:cubicBezTo>
                  <a:cubicBezTo>
                    <a:pt x="2743" y="1650"/>
                    <a:pt x="2824" y="1638"/>
                    <a:pt x="2913" y="1638"/>
                  </a:cubicBezTo>
                  <a:cubicBezTo>
                    <a:pt x="2904" y="1670"/>
                    <a:pt x="2897" y="1700"/>
                    <a:pt x="2885" y="1728"/>
                  </a:cubicBezTo>
                  <a:cubicBezTo>
                    <a:pt x="2844" y="1831"/>
                    <a:pt x="2770" y="1906"/>
                    <a:pt x="2672" y="1955"/>
                  </a:cubicBezTo>
                  <a:cubicBezTo>
                    <a:pt x="2649" y="1967"/>
                    <a:pt x="2621" y="1967"/>
                    <a:pt x="2596" y="1944"/>
                  </a:cubicBezTo>
                  <a:cubicBezTo>
                    <a:pt x="2637" y="1887"/>
                    <a:pt x="2677" y="1830"/>
                    <a:pt x="2737" y="1776"/>
                  </a:cubicBezTo>
                  <a:cubicBezTo>
                    <a:pt x="2719" y="1784"/>
                    <a:pt x="2708" y="1785"/>
                    <a:pt x="2702" y="1791"/>
                  </a:cubicBezTo>
                  <a:cubicBezTo>
                    <a:pt x="2658" y="1834"/>
                    <a:pt x="2616" y="1877"/>
                    <a:pt x="2569" y="1924"/>
                  </a:cubicBezTo>
                  <a:cubicBezTo>
                    <a:pt x="2567" y="1914"/>
                    <a:pt x="2564" y="1906"/>
                    <a:pt x="2564" y="1898"/>
                  </a:cubicBezTo>
                  <a:close/>
                  <a:moveTo>
                    <a:pt x="2715" y="1511"/>
                  </a:moveTo>
                  <a:cubicBezTo>
                    <a:pt x="2755" y="1476"/>
                    <a:pt x="2822" y="1447"/>
                    <a:pt x="2868" y="1443"/>
                  </a:cubicBezTo>
                  <a:cubicBezTo>
                    <a:pt x="2814" y="1467"/>
                    <a:pt x="2765" y="1489"/>
                    <a:pt x="2715" y="1511"/>
                  </a:cubicBezTo>
                  <a:close/>
                  <a:moveTo>
                    <a:pt x="3071" y="1377"/>
                  </a:moveTo>
                  <a:cubicBezTo>
                    <a:pt x="3096" y="1332"/>
                    <a:pt x="3148" y="1310"/>
                    <a:pt x="3162" y="1261"/>
                  </a:cubicBezTo>
                  <a:cubicBezTo>
                    <a:pt x="3129" y="1288"/>
                    <a:pt x="3095" y="1315"/>
                    <a:pt x="3057" y="1345"/>
                  </a:cubicBezTo>
                  <a:cubicBezTo>
                    <a:pt x="3049" y="1311"/>
                    <a:pt x="3058" y="1290"/>
                    <a:pt x="3072" y="1270"/>
                  </a:cubicBezTo>
                  <a:cubicBezTo>
                    <a:pt x="3103" y="1230"/>
                    <a:pt x="3143" y="1204"/>
                    <a:pt x="3189" y="1184"/>
                  </a:cubicBezTo>
                  <a:cubicBezTo>
                    <a:pt x="3222" y="1169"/>
                    <a:pt x="3256" y="1159"/>
                    <a:pt x="3297" y="1166"/>
                  </a:cubicBezTo>
                  <a:cubicBezTo>
                    <a:pt x="3287" y="1196"/>
                    <a:pt x="3280" y="1224"/>
                    <a:pt x="3269" y="1250"/>
                  </a:cubicBezTo>
                  <a:cubicBezTo>
                    <a:pt x="3248" y="1302"/>
                    <a:pt x="3212" y="1343"/>
                    <a:pt x="3164" y="1372"/>
                  </a:cubicBezTo>
                  <a:cubicBezTo>
                    <a:pt x="3136" y="1388"/>
                    <a:pt x="3106" y="1397"/>
                    <a:pt x="3071" y="1377"/>
                  </a:cubicBezTo>
                  <a:close/>
                  <a:moveTo>
                    <a:pt x="3378" y="1738"/>
                  </a:moveTo>
                  <a:cubicBezTo>
                    <a:pt x="3301" y="1724"/>
                    <a:pt x="3241" y="1688"/>
                    <a:pt x="3197" y="1628"/>
                  </a:cubicBezTo>
                  <a:cubicBezTo>
                    <a:pt x="3176" y="1599"/>
                    <a:pt x="3160" y="1566"/>
                    <a:pt x="3174" y="1524"/>
                  </a:cubicBezTo>
                  <a:cubicBezTo>
                    <a:pt x="3219" y="1563"/>
                    <a:pt x="3251" y="1612"/>
                    <a:pt x="3305" y="1636"/>
                  </a:cubicBezTo>
                  <a:cubicBezTo>
                    <a:pt x="3280" y="1605"/>
                    <a:pt x="3255" y="1574"/>
                    <a:pt x="3225" y="1537"/>
                  </a:cubicBezTo>
                  <a:cubicBezTo>
                    <a:pt x="3266" y="1551"/>
                    <a:pt x="3300" y="1562"/>
                    <a:pt x="3334" y="1574"/>
                  </a:cubicBezTo>
                  <a:cubicBezTo>
                    <a:pt x="3337" y="1575"/>
                    <a:pt x="3340" y="1580"/>
                    <a:pt x="3342" y="1583"/>
                  </a:cubicBezTo>
                  <a:cubicBezTo>
                    <a:pt x="3372" y="1628"/>
                    <a:pt x="3391" y="1677"/>
                    <a:pt x="3378" y="1738"/>
                  </a:cubicBezTo>
                  <a:close/>
                  <a:moveTo>
                    <a:pt x="3366" y="1550"/>
                  </a:moveTo>
                  <a:cubicBezTo>
                    <a:pt x="3309" y="1547"/>
                    <a:pt x="3259" y="1533"/>
                    <a:pt x="3229" y="1472"/>
                  </a:cubicBezTo>
                  <a:cubicBezTo>
                    <a:pt x="3249" y="1469"/>
                    <a:pt x="3264" y="1466"/>
                    <a:pt x="3279" y="1465"/>
                  </a:cubicBezTo>
                  <a:cubicBezTo>
                    <a:pt x="3294" y="1465"/>
                    <a:pt x="3309" y="1469"/>
                    <a:pt x="3325" y="1471"/>
                  </a:cubicBezTo>
                  <a:cubicBezTo>
                    <a:pt x="3338" y="1472"/>
                    <a:pt x="3352" y="1473"/>
                    <a:pt x="3365" y="1475"/>
                  </a:cubicBezTo>
                  <a:cubicBezTo>
                    <a:pt x="3323" y="1444"/>
                    <a:pt x="3275" y="1442"/>
                    <a:pt x="3225" y="1442"/>
                  </a:cubicBezTo>
                  <a:cubicBezTo>
                    <a:pt x="3240" y="1410"/>
                    <a:pt x="3265" y="1402"/>
                    <a:pt x="3291" y="1399"/>
                  </a:cubicBezTo>
                  <a:cubicBezTo>
                    <a:pt x="3351" y="1393"/>
                    <a:pt x="3408" y="1395"/>
                    <a:pt x="3457" y="1438"/>
                  </a:cubicBezTo>
                  <a:cubicBezTo>
                    <a:pt x="3485" y="1462"/>
                    <a:pt x="3518" y="1481"/>
                    <a:pt x="3541" y="1523"/>
                  </a:cubicBezTo>
                  <a:cubicBezTo>
                    <a:pt x="3479" y="1528"/>
                    <a:pt x="3426" y="1554"/>
                    <a:pt x="3366" y="1550"/>
                  </a:cubicBezTo>
                  <a:close/>
                  <a:moveTo>
                    <a:pt x="18" y="867"/>
                  </a:moveTo>
                  <a:cubicBezTo>
                    <a:pt x="12" y="863"/>
                    <a:pt x="6" y="858"/>
                    <a:pt x="0" y="854"/>
                  </a:cubicBezTo>
                  <a:cubicBezTo>
                    <a:pt x="0" y="878"/>
                    <a:pt x="0" y="878"/>
                    <a:pt x="0" y="878"/>
                  </a:cubicBezTo>
                  <a:cubicBezTo>
                    <a:pt x="15" y="891"/>
                    <a:pt x="29" y="905"/>
                    <a:pt x="42" y="921"/>
                  </a:cubicBezTo>
                  <a:cubicBezTo>
                    <a:pt x="59" y="944"/>
                    <a:pt x="73" y="970"/>
                    <a:pt x="90" y="996"/>
                  </a:cubicBezTo>
                  <a:cubicBezTo>
                    <a:pt x="59" y="1011"/>
                    <a:pt x="29" y="1012"/>
                    <a:pt x="0" y="1009"/>
                  </a:cubicBezTo>
                  <a:cubicBezTo>
                    <a:pt x="0" y="1031"/>
                    <a:pt x="0" y="1031"/>
                    <a:pt x="0" y="1031"/>
                  </a:cubicBezTo>
                  <a:cubicBezTo>
                    <a:pt x="38" y="1033"/>
                    <a:pt x="77" y="1028"/>
                    <a:pt x="117" y="1012"/>
                  </a:cubicBezTo>
                  <a:cubicBezTo>
                    <a:pt x="93" y="956"/>
                    <a:pt x="66" y="905"/>
                    <a:pt x="18" y="867"/>
                  </a:cubicBezTo>
                  <a:close/>
                  <a:moveTo>
                    <a:pt x="55" y="580"/>
                  </a:moveTo>
                  <a:cubicBezTo>
                    <a:pt x="58" y="556"/>
                    <a:pt x="63" y="531"/>
                    <a:pt x="63" y="506"/>
                  </a:cubicBezTo>
                  <a:cubicBezTo>
                    <a:pt x="63" y="465"/>
                    <a:pt x="60" y="423"/>
                    <a:pt x="19" y="399"/>
                  </a:cubicBezTo>
                  <a:cubicBezTo>
                    <a:pt x="12" y="402"/>
                    <a:pt x="6" y="406"/>
                    <a:pt x="0" y="409"/>
                  </a:cubicBezTo>
                  <a:cubicBezTo>
                    <a:pt x="0" y="434"/>
                    <a:pt x="0" y="434"/>
                    <a:pt x="0" y="434"/>
                  </a:cubicBezTo>
                  <a:cubicBezTo>
                    <a:pt x="7" y="430"/>
                    <a:pt x="14" y="426"/>
                    <a:pt x="22" y="422"/>
                  </a:cubicBezTo>
                  <a:cubicBezTo>
                    <a:pt x="50" y="478"/>
                    <a:pt x="45" y="530"/>
                    <a:pt x="27" y="581"/>
                  </a:cubicBezTo>
                  <a:cubicBezTo>
                    <a:pt x="26" y="585"/>
                    <a:pt x="24" y="590"/>
                    <a:pt x="21" y="592"/>
                  </a:cubicBezTo>
                  <a:cubicBezTo>
                    <a:pt x="14" y="597"/>
                    <a:pt x="7" y="602"/>
                    <a:pt x="0" y="607"/>
                  </a:cubicBezTo>
                  <a:cubicBezTo>
                    <a:pt x="0" y="634"/>
                    <a:pt x="0" y="634"/>
                    <a:pt x="0" y="634"/>
                  </a:cubicBezTo>
                  <a:cubicBezTo>
                    <a:pt x="17" y="622"/>
                    <a:pt x="37" y="614"/>
                    <a:pt x="59" y="607"/>
                  </a:cubicBezTo>
                  <a:cubicBezTo>
                    <a:pt x="116" y="588"/>
                    <a:pt x="173" y="599"/>
                    <a:pt x="234" y="589"/>
                  </a:cubicBezTo>
                  <a:cubicBezTo>
                    <a:pt x="223" y="635"/>
                    <a:pt x="196" y="662"/>
                    <a:pt x="175" y="692"/>
                  </a:cubicBezTo>
                  <a:cubicBezTo>
                    <a:pt x="139" y="746"/>
                    <a:pt x="84" y="763"/>
                    <a:pt x="25" y="772"/>
                  </a:cubicBezTo>
                  <a:cubicBezTo>
                    <a:pt x="16" y="773"/>
                    <a:pt x="8" y="774"/>
                    <a:pt x="0" y="774"/>
                  </a:cubicBezTo>
                  <a:cubicBezTo>
                    <a:pt x="0" y="796"/>
                    <a:pt x="0" y="796"/>
                    <a:pt x="0" y="796"/>
                  </a:cubicBezTo>
                  <a:cubicBezTo>
                    <a:pt x="8" y="795"/>
                    <a:pt x="17" y="794"/>
                    <a:pt x="26" y="792"/>
                  </a:cubicBezTo>
                  <a:cubicBezTo>
                    <a:pt x="71" y="783"/>
                    <a:pt x="119" y="776"/>
                    <a:pt x="155" y="746"/>
                  </a:cubicBezTo>
                  <a:cubicBezTo>
                    <a:pt x="202" y="706"/>
                    <a:pt x="237" y="655"/>
                    <a:pt x="255" y="594"/>
                  </a:cubicBezTo>
                  <a:cubicBezTo>
                    <a:pt x="257" y="587"/>
                    <a:pt x="253" y="579"/>
                    <a:pt x="251" y="566"/>
                  </a:cubicBezTo>
                  <a:cubicBezTo>
                    <a:pt x="186" y="571"/>
                    <a:pt x="122" y="575"/>
                    <a:pt x="55" y="580"/>
                  </a:cubicBezTo>
                  <a:close/>
                  <a:moveTo>
                    <a:pt x="3740" y="24"/>
                  </a:moveTo>
                  <a:cubicBezTo>
                    <a:pt x="3734" y="17"/>
                    <a:pt x="3730" y="9"/>
                    <a:pt x="3724" y="0"/>
                  </a:cubicBezTo>
                  <a:cubicBezTo>
                    <a:pt x="3693" y="0"/>
                    <a:pt x="3693" y="0"/>
                    <a:pt x="3693" y="0"/>
                  </a:cubicBezTo>
                  <a:cubicBezTo>
                    <a:pt x="3705" y="14"/>
                    <a:pt x="3716" y="28"/>
                    <a:pt x="3728" y="42"/>
                  </a:cubicBezTo>
                  <a:cubicBezTo>
                    <a:pt x="3773" y="97"/>
                    <a:pt x="3810" y="157"/>
                    <a:pt x="3840" y="221"/>
                  </a:cubicBezTo>
                  <a:cubicBezTo>
                    <a:pt x="3840" y="174"/>
                    <a:pt x="3840" y="174"/>
                    <a:pt x="3840" y="174"/>
                  </a:cubicBezTo>
                  <a:cubicBezTo>
                    <a:pt x="3812" y="122"/>
                    <a:pt x="3779" y="72"/>
                    <a:pt x="3740" y="24"/>
                  </a:cubicBezTo>
                  <a:close/>
                </a:path>
              </a:pathLst>
            </a:custGeom>
            <a:solidFill>
              <a:schemeClr val="accent3"/>
            </a:solidFill>
            <a:ln>
              <a:noFill/>
            </a:ln>
          </p:spPr>
        </p:sp>
        <p:sp>
          <p:nvSpPr>
            <p:cNvPr id="18" name="Freeform 9"/>
            <p:cNvSpPr>
              <a:spLocks noEditPoints="1"/>
            </p:cNvSpPr>
            <p:nvPr/>
          </p:nvSpPr>
          <p:spPr bwMode="auto">
            <a:xfrm>
              <a:off x="0" y="-2313"/>
              <a:ext cx="12191768" cy="6864081"/>
            </a:xfrm>
            <a:custGeom>
              <a:avLst/>
              <a:gdLst/>
              <a:ahLst/>
              <a:cxnLst/>
              <a:rect l="0" t="0" r="r" b="b"/>
              <a:pathLst>
                <a:path w="3840" h="2161">
                  <a:moveTo>
                    <a:pt x="3767" y="2161"/>
                  </a:moveTo>
                  <a:cubicBezTo>
                    <a:pt x="3792" y="2161"/>
                    <a:pt x="3792" y="2161"/>
                    <a:pt x="3792" y="2161"/>
                  </a:cubicBezTo>
                  <a:cubicBezTo>
                    <a:pt x="3801" y="2150"/>
                    <a:pt x="3810" y="2139"/>
                    <a:pt x="3819" y="2129"/>
                  </a:cubicBezTo>
                  <a:cubicBezTo>
                    <a:pt x="3826" y="2122"/>
                    <a:pt x="3833" y="2116"/>
                    <a:pt x="3840" y="2109"/>
                  </a:cubicBezTo>
                  <a:cubicBezTo>
                    <a:pt x="3840" y="2086"/>
                    <a:pt x="3840" y="2086"/>
                    <a:pt x="3840" y="2086"/>
                  </a:cubicBezTo>
                  <a:cubicBezTo>
                    <a:pt x="3813" y="2108"/>
                    <a:pt x="3789" y="2134"/>
                    <a:pt x="3767" y="2161"/>
                  </a:cubicBezTo>
                  <a:close/>
                  <a:moveTo>
                    <a:pt x="2102" y="2102"/>
                  </a:moveTo>
                  <a:cubicBezTo>
                    <a:pt x="2066" y="2113"/>
                    <a:pt x="2034" y="2138"/>
                    <a:pt x="1997" y="2160"/>
                  </a:cubicBezTo>
                  <a:cubicBezTo>
                    <a:pt x="1986" y="2061"/>
                    <a:pt x="1945" y="1974"/>
                    <a:pt x="1884" y="1890"/>
                  </a:cubicBezTo>
                  <a:cubicBezTo>
                    <a:pt x="1880" y="1898"/>
                    <a:pt x="1875" y="1903"/>
                    <a:pt x="1876" y="1907"/>
                  </a:cubicBezTo>
                  <a:cubicBezTo>
                    <a:pt x="1878" y="1959"/>
                    <a:pt x="1853" y="2002"/>
                    <a:pt x="1834" y="2046"/>
                  </a:cubicBezTo>
                  <a:cubicBezTo>
                    <a:pt x="1817" y="2083"/>
                    <a:pt x="1797" y="2118"/>
                    <a:pt x="1779" y="2154"/>
                  </a:cubicBezTo>
                  <a:cubicBezTo>
                    <a:pt x="1751" y="2147"/>
                    <a:pt x="1721" y="2139"/>
                    <a:pt x="1690" y="2130"/>
                  </a:cubicBezTo>
                  <a:cubicBezTo>
                    <a:pt x="1660" y="2122"/>
                    <a:pt x="1630" y="2111"/>
                    <a:pt x="1598" y="2101"/>
                  </a:cubicBezTo>
                  <a:cubicBezTo>
                    <a:pt x="1591" y="2122"/>
                    <a:pt x="1589" y="2141"/>
                    <a:pt x="1591" y="2161"/>
                  </a:cubicBezTo>
                  <a:cubicBezTo>
                    <a:pt x="1612" y="2161"/>
                    <a:pt x="1612" y="2161"/>
                    <a:pt x="1612" y="2161"/>
                  </a:cubicBezTo>
                  <a:cubicBezTo>
                    <a:pt x="1612" y="2160"/>
                    <a:pt x="1612" y="2160"/>
                    <a:pt x="1612" y="2160"/>
                  </a:cubicBezTo>
                  <a:cubicBezTo>
                    <a:pt x="1610" y="2151"/>
                    <a:pt x="1612" y="2142"/>
                    <a:pt x="1612" y="2136"/>
                  </a:cubicBezTo>
                  <a:cubicBezTo>
                    <a:pt x="1646" y="2144"/>
                    <a:pt x="1678" y="2152"/>
                    <a:pt x="1710" y="2157"/>
                  </a:cubicBezTo>
                  <a:cubicBezTo>
                    <a:pt x="1715" y="2158"/>
                    <a:pt x="1720" y="2159"/>
                    <a:pt x="1725" y="2161"/>
                  </a:cubicBezTo>
                  <a:cubicBezTo>
                    <a:pt x="1807" y="2161"/>
                    <a:pt x="1807" y="2161"/>
                    <a:pt x="1807" y="2161"/>
                  </a:cubicBezTo>
                  <a:cubicBezTo>
                    <a:pt x="1811" y="2140"/>
                    <a:pt x="1819" y="2120"/>
                    <a:pt x="1830" y="2099"/>
                  </a:cubicBezTo>
                  <a:cubicBezTo>
                    <a:pt x="1855" y="2052"/>
                    <a:pt x="1883" y="2007"/>
                    <a:pt x="1898" y="1950"/>
                  </a:cubicBezTo>
                  <a:cubicBezTo>
                    <a:pt x="1913" y="1978"/>
                    <a:pt x="1930" y="2005"/>
                    <a:pt x="1942" y="2034"/>
                  </a:cubicBezTo>
                  <a:cubicBezTo>
                    <a:pt x="1959" y="2075"/>
                    <a:pt x="1971" y="2117"/>
                    <a:pt x="1974" y="2161"/>
                  </a:cubicBezTo>
                  <a:cubicBezTo>
                    <a:pt x="2037" y="2161"/>
                    <a:pt x="2037" y="2161"/>
                    <a:pt x="2037" y="2161"/>
                  </a:cubicBezTo>
                  <a:cubicBezTo>
                    <a:pt x="2053" y="2147"/>
                    <a:pt x="2074" y="2137"/>
                    <a:pt x="2093" y="2127"/>
                  </a:cubicBezTo>
                  <a:cubicBezTo>
                    <a:pt x="2112" y="2116"/>
                    <a:pt x="2133" y="2110"/>
                    <a:pt x="2158" y="2122"/>
                  </a:cubicBezTo>
                  <a:cubicBezTo>
                    <a:pt x="2152" y="2135"/>
                    <a:pt x="2146" y="2148"/>
                    <a:pt x="2140" y="2161"/>
                  </a:cubicBezTo>
                  <a:cubicBezTo>
                    <a:pt x="2165" y="2161"/>
                    <a:pt x="2165" y="2161"/>
                    <a:pt x="2165" y="2161"/>
                  </a:cubicBezTo>
                  <a:cubicBezTo>
                    <a:pt x="2179" y="2141"/>
                    <a:pt x="2198" y="2125"/>
                    <a:pt x="2227" y="2115"/>
                  </a:cubicBezTo>
                  <a:cubicBezTo>
                    <a:pt x="2180" y="2097"/>
                    <a:pt x="2139" y="2090"/>
                    <a:pt x="2102" y="2102"/>
                  </a:cubicBezTo>
                  <a:close/>
                  <a:moveTo>
                    <a:pt x="234" y="1391"/>
                  </a:moveTo>
                  <a:cubicBezTo>
                    <a:pt x="269" y="1368"/>
                    <a:pt x="307" y="1351"/>
                    <a:pt x="333" y="1324"/>
                  </a:cubicBezTo>
                  <a:cubicBezTo>
                    <a:pt x="360" y="1296"/>
                    <a:pt x="372" y="1256"/>
                    <a:pt x="377" y="1206"/>
                  </a:cubicBezTo>
                  <a:cubicBezTo>
                    <a:pt x="338" y="1242"/>
                    <a:pt x="298" y="1245"/>
                    <a:pt x="257" y="1241"/>
                  </a:cubicBezTo>
                  <a:cubicBezTo>
                    <a:pt x="232" y="1238"/>
                    <a:pt x="207" y="1236"/>
                    <a:pt x="182" y="1231"/>
                  </a:cubicBezTo>
                  <a:cubicBezTo>
                    <a:pt x="135" y="1223"/>
                    <a:pt x="89" y="1227"/>
                    <a:pt x="46" y="1244"/>
                  </a:cubicBezTo>
                  <a:cubicBezTo>
                    <a:pt x="29" y="1250"/>
                    <a:pt x="13" y="1258"/>
                    <a:pt x="0" y="1268"/>
                  </a:cubicBezTo>
                  <a:cubicBezTo>
                    <a:pt x="0" y="1518"/>
                    <a:pt x="0" y="1518"/>
                    <a:pt x="0" y="1518"/>
                  </a:cubicBezTo>
                  <a:cubicBezTo>
                    <a:pt x="18" y="1545"/>
                    <a:pt x="24" y="1579"/>
                    <a:pt x="40" y="1609"/>
                  </a:cubicBezTo>
                  <a:cubicBezTo>
                    <a:pt x="37" y="1582"/>
                    <a:pt x="33" y="1555"/>
                    <a:pt x="30" y="1524"/>
                  </a:cubicBezTo>
                  <a:cubicBezTo>
                    <a:pt x="56" y="1540"/>
                    <a:pt x="80" y="1555"/>
                    <a:pt x="108" y="1572"/>
                  </a:cubicBezTo>
                  <a:cubicBezTo>
                    <a:pt x="117" y="1594"/>
                    <a:pt x="115" y="1621"/>
                    <a:pt x="107" y="1649"/>
                  </a:cubicBezTo>
                  <a:cubicBezTo>
                    <a:pt x="98" y="1680"/>
                    <a:pt x="91" y="1712"/>
                    <a:pt x="82" y="1746"/>
                  </a:cubicBezTo>
                  <a:cubicBezTo>
                    <a:pt x="77" y="1743"/>
                    <a:pt x="67" y="1741"/>
                    <a:pt x="61" y="1735"/>
                  </a:cubicBezTo>
                  <a:cubicBezTo>
                    <a:pt x="37" y="1714"/>
                    <a:pt x="17" y="1692"/>
                    <a:pt x="0" y="1667"/>
                  </a:cubicBezTo>
                  <a:cubicBezTo>
                    <a:pt x="0" y="1706"/>
                    <a:pt x="0" y="1706"/>
                    <a:pt x="0" y="1706"/>
                  </a:cubicBezTo>
                  <a:cubicBezTo>
                    <a:pt x="26" y="1740"/>
                    <a:pt x="59" y="1768"/>
                    <a:pt x="107" y="1774"/>
                  </a:cubicBezTo>
                  <a:cubicBezTo>
                    <a:pt x="112" y="1741"/>
                    <a:pt x="116" y="1710"/>
                    <a:pt x="122" y="1678"/>
                  </a:cubicBezTo>
                  <a:cubicBezTo>
                    <a:pt x="128" y="1647"/>
                    <a:pt x="135" y="1617"/>
                    <a:pt x="141" y="1589"/>
                  </a:cubicBezTo>
                  <a:cubicBezTo>
                    <a:pt x="182" y="1589"/>
                    <a:pt x="222" y="1586"/>
                    <a:pt x="262" y="1588"/>
                  </a:cubicBezTo>
                  <a:cubicBezTo>
                    <a:pt x="310" y="1591"/>
                    <a:pt x="360" y="1588"/>
                    <a:pt x="405" y="1613"/>
                  </a:cubicBezTo>
                  <a:cubicBezTo>
                    <a:pt x="409" y="1615"/>
                    <a:pt x="414" y="1614"/>
                    <a:pt x="424" y="1614"/>
                  </a:cubicBezTo>
                  <a:cubicBezTo>
                    <a:pt x="376" y="1521"/>
                    <a:pt x="317" y="1446"/>
                    <a:pt x="234" y="1391"/>
                  </a:cubicBezTo>
                  <a:close/>
                  <a:moveTo>
                    <a:pt x="28" y="1374"/>
                  </a:moveTo>
                  <a:cubicBezTo>
                    <a:pt x="30" y="1346"/>
                    <a:pt x="51" y="1340"/>
                    <a:pt x="69" y="1332"/>
                  </a:cubicBezTo>
                  <a:cubicBezTo>
                    <a:pt x="88" y="1323"/>
                    <a:pt x="108" y="1317"/>
                    <a:pt x="126" y="1305"/>
                  </a:cubicBezTo>
                  <a:cubicBezTo>
                    <a:pt x="100" y="1309"/>
                    <a:pt x="73" y="1312"/>
                    <a:pt x="43" y="1317"/>
                  </a:cubicBezTo>
                  <a:cubicBezTo>
                    <a:pt x="54" y="1286"/>
                    <a:pt x="76" y="1271"/>
                    <a:pt x="103" y="1264"/>
                  </a:cubicBezTo>
                  <a:cubicBezTo>
                    <a:pt x="137" y="1256"/>
                    <a:pt x="171" y="1250"/>
                    <a:pt x="207" y="1255"/>
                  </a:cubicBezTo>
                  <a:cubicBezTo>
                    <a:pt x="249" y="1262"/>
                    <a:pt x="292" y="1262"/>
                    <a:pt x="340" y="1265"/>
                  </a:cubicBezTo>
                  <a:cubicBezTo>
                    <a:pt x="340" y="1292"/>
                    <a:pt x="324" y="1308"/>
                    <a:pt x="306" y="1320"/>
                  </a:cubicBezTo>
                  <a:cubicBezTo>
                    <a:pt x="274" y="1342"/>
                    <a:pt x="243" y="1373"/>
                    <a:pt x="197" y="1358"/>
                  </a:cubicBezTo>
                  <a:cubicBezTo>
                    <a:pt x="168" y="1374"/>
                    <a:pt x="139" y="1354"/>
                    <a:pt x="111" y="1358"/>
                  </a:cubicBezTo>
                  <a:cubicBezTo>
                    <a:pt x="84" y="1362"/>
                    <a:pt x="57" y="1368"/>
                    <a:pt x="28" y="1374"/>
                  </a:cubicBezTo>
                  <a:close/>
                  <a:moveTo>
                    <a:pt x="376" y="1574"/>
                  </a:moveTo>
                  <a:cubicBezTo>
                    <a:pt x="319" y="1561"/>
                    <a:pt x="266" y="1566"/>
                    <a:pt x="213" y="1568"/>
                  </a:cubicBezTo>
                  <a:cubicBezTo>
                    <a:pt x="138" y="1571"/>
                    <a:pt x="81" y="1539"/>
                    <a:pt x="41" y="1476"/>
                  </a:cubicBezTo>
                  <a:cubicBezTo>
                    <a:pt x="40" y="1474"/>
                    <a:pt x="39" y="1471"/>
                    <a:pt x="39" y="1468"/>
                  </a:cubicBezTo>
                  <a:cubicBezTo>
                    <a:pt x="38" y="1466"/>
                    <a:pt x="39" y="1463"/>
                    <a:pt x="40" y="1456"/>
                  </a:cubicBezTo>
                  <a:cubicBezTo>
                    <a:pt x="87" y="1451"/>
                    <a:pt x="130" y="1470"/>
                    <a:pt x="176" y="1477"/>
                  </a:cubicBezTo>
                  <a:cubicBezTo>
                    <a:pt x="138" y="1447"/>
                    <a:pt x="91" y="1439"/>
                    <a:pt x="47" y="1426"/>
                  </a:cubicBezTo>
                  <a:cubicBezTo>
                    <a:pt x="85" y="1376"/>
                    <a:pt x="123" y="1368"/>
                    <a:pt x="186" y="1394"/>
                  </a:cubicBezTo>
                  <a:cubicBezTo>
                    <a:pt x="240" y="1416"/>
                    <a:pt x="284" y="1453"/>
                    <a:pt x="321" y="1497"/>
                  </a:cubicBezTo>
                  <a:cubicBezTo>
                    <a:pt x="342" y="1520"/>
                    <a:pt x="358" y="1548"/>
                    <a:pt x="376" y="1574"/>
                  </a:cubicBezTo>
                  <a:close/>
                  <a:moveTo>
                    <a:pt x="1637" y="0"/>
                  </a:moveTo>
                  <a:cubicBezTo>
                    <a:pt x="1612" y="0"/>
                    <a:pt x="1612" y="0"/>
                    <a:pt x="1612" y="0"/>
                  </a:cubicBezTo>
                  <a:cubicBezTo>
                    <a:pt x="1614" y="3"/>
                    <a:pt x="1616" y="6"/>
                    <a:pt x="1618" y="9"/>
                  </a:cubicBezTo>
                  <a:cubicBezTo>
                    <a:pt x="1624" y="6"/>
                    <a:pt x="1632" y="4"/>
                    <a:pt x="1637" y="0"/>
                  </a:cubicBezTo>
                  <a:close/>
                  <a:moveTo>
                    <a:pt x="1656" y="290"/>
                  </a:moveTo>
                  <a:cubicBezTo>
                    <a:pt x="1634" y="349"/>
                    <a:pt x="1638" y="405"/>
                    <a:pt x="1650" y="462"/>
                  </a:cubicBezTo>
                  <a:cubicBezTo>
                    <a:pt x="1663" y="521"/>
                    <a:pt x="1697" y="569"/>
                    <a:pt x="1738" y="614"/>
                  </a:cubicBezTo>
                  <a:cubicBezTo>
                    <a:pt x="1799" y="558"/>
                    <a:pt x="1823" y="487"/>
                    <a:pt x="1829" y="409"/>
                  </a:cubicBezTo>
                  <a:cubicBezTo>
                    <a:pt x="1834" y="331"/>
                    <a:pt x="1815" y="259"/>
                    <a:pt x="1758" y="199"/>
                  </a:cubicBezTo>
                  <a:cubicBezTo>
                    <a:pt x="1804" y="136"/>
                    <a:pt x="1840" y="70"/>
                    <a:pt x="1863" y="0"/>
                  </a:cubicBezTo>
                  <a:cubicBezTo>
                    <a:pt x="1838" y="0"/>
                    <a:pt x="1838" y="0"/>
                    <a:pt x="1838" y="0"/>
                  </a:cubicBezTo>
                  <a:cubicBezTo>
                    <a:pt x="1830" y="30"/>
                    <a:pt x="1817" y="58"/>
                    <a:pt x="1803" y="77"/>
                  </a:cubicBezTo>
                  <a:cubicBezTo>
                    <a:pt x="1811" y="51"/>
                    <a:pt x="1819" y="25"/>
                    <a:pt x="1827" y="0"/>
                  </a:cubicBezTo>
                  <a:cubicBezTo>
                    <a:pt x="1807" y="0"/>
                    <a:pt x="1807" y="0"/>
                    <a:pt x="1807" y="0"/>
                  </a:cubicBezTo>
                  <a:cubicBezTo>
                    <a:pt x="1799" y="27"/>
                    <a:pt x="1788" y="54"/>
                    <a:pt x="1774" y="80"/>
                  </a:cubicBezTo>
                  <a:cubicBezTo>
                    <a:pt x="1735" y="152"/>
                    <a:pt x="1693" y="223"/>
                    <a:pt x="1622" y="275"/>
                  </a:cubicBezTo>
                  <a:cubicBezTo>
                    <a:pt x="1547" y="178"/>
                    <a:pt x="1376" y="143"/>
                    <a:pt x="1228" y="260"/>
                  </a:cubicBezTo>
                  <a:cubicBezTo>
                    <a:pt x="1232" y="307"/>
                    <a:pt x="1268" y="328"/>
                    <a:pt x="1305" y="346"/>
                  </a:cubicBezTo>
                  <a:cubicBezTo>
                    <a:pt x="1327" y="357"/>
                    <a:pt x="1352" y="363"/>
                    <a:pt x="1375" y="371"/>
                  </a:cubicBezTo>
                  <a:cubicBezTo>
                    <a:pt x="1342" y="429"/>
                    <a:pt x="1310" y="484"/>
                    <a:pt x="1277" y="541"/>
                  </a:cubicBezTo>
                  <a:cubicBezTo>
                    <a:pt x="1288" y="549"/>
                    <a:pt x="1294" y="556"/>
                    <a:pt x="1301" y="557"/>
                  </a:cubicBezTo>
                  <a:cubicBezTo>
                    <a:pt x="1363" y="567"/>
                    <a:pt x="1425" y="558"/>
                    <a:pt x="1481" y="533"/>
                  </a:cubicBezTo>
                  <a:cubicBezTo>
                    <a:pt x="1524" y="514"/>
                    <a:pt x="1551" y="474"/>
                    <a:pt x="1579" y="437"/>
                  </a:cubicBezTo>
                  <a:cubicBezTo>
                    <a:pt x="1604" y="403"/>
                    <a:pt x="1617" y="365"/>
                    <a:pt x="1625" y="325"/>
                  </a:cubicBezTo>
                  <a:cubicBezTo>
                    <a:pt x="1629" y="310"/>
                    <a:pt x="1632" y="295"/>
                    <a:pt x="1656" y="290"/>
                  </a:cubicBezTo>
                  <a:close/>
                  <a:moveTo>
                    <a:pt x="1665" y="348"/>
                  </a:moveTo>
                  <a:cubicBezTo>
                    <a:pt x="1670" y="317"/>
                    <a:pt x="1683" y="287"/>
                    <a:pt x="1721" y="274"/>
                  </a:cubicBezTo>
                  <a:cubicBezTo>
                    <a:pt x="1739" y="323"/>
                    <a:pt x="1722" y="376"/>
                    <a:pt x="1750" y="418"/>
                  </a:cubicBezTo>
                  <a:cubicBezTo>
                    <a:pt x="1751" y="376"/>
                    <a:pt x="1753" y="333"/>
                    <a:pt x="1755" y="284"/>
                  </a:cubicBezTo>
                  <a:cubicBezTo>
                    <a:pt x="1786" y="300"/>
                    <a:pt x="1796" y="320"/>
                    <a:pt x="1802" y="345"/>
                  </a:cubicBezTo>
                  <a:cubicBezTo>
                    <a:pt x="1813" y="394"/>
                    <a:pt x="1806" y="442"/>
                    <a:pt x="1791" y="489"/>
                  </a:cubicBezTo>
                  <a:cubicBezTo>
                    <a:pt x="1781" y="524"/>
                    <a:pt x="1767" y="556"/>
                    <a:pt x="1735" y="583"/>
                  </a:cubicBezTo>
                  <a:cubicBezTo>
                    <a:pt x="1718" y="556"/>
                    <a:pt x="1701" y="533"/>
                    <a:pt x="1688" y="507"/>
                  </a:cubicBezTo>
                  <a:cubicBezTo>
                    <a:pt x="1663" y="457"/>
                    <a:pt x="1655" y="403"/>
                    <a:pt x="1665" y="348"/>
                  </a:cubicBezTo>
                  <a:close/>
                  <a:moveTo>
                    <a:pt x="1247" y="272"/>
                  </a:moveTo>
                  <a:cubicBezTo>
                    <a:pt x="1308" y="223"/>
                    <a:pt x="1375" y="201"/>
                    <a:pt x="1448" y="206"/>
                  </a:cubicBezTo>
                  <a:cubicBezTo>
                    <a:pt x="1484" y="209"/>
                    <a:pt x="1520" y="218"/>
                    <a:pt x="1543" y="257"/>
                  </a:cubicBezTo>
                  <a:cubicBezTo>
                    <a:pt x="1484" y="266"/>
                    <a:pt x="1426" y="258"/>
                    <a:pt x="1373" y="283"/>
                  </a:cubicBezTo>
                  <a:cubicBezTo>
                    <a:pt x="1412" y="285"/>
                    <a:pt x="1452" y="286"/>
                    <a:pt x="1500" y="287"/>
                  </a:cubicBezTo>
                  <a:cubicBezTo>
                    <a:pt x="1462" y="309"/>
                    <a:pt x="1432" y="327"/>
                    <a:pt x="1401" y="345"/>
                  </a:cubicBezTo>
                  <a:cubicBezTo>
                    <a:pt x="1398" y="347"/>
                    <a:pt x="1393" y="346"/>
                    <a:pt x="1389" y="346"/>
                  </a:cubicBezTo>
                  <a:cubicBezTo>
                    <a:pt x="1334" y="339"/>
                    <a:pt x="1285" y="322"/>
                    <a:pt x="1247" y="272"/>
                  </a:cubicBezTo>
                  <a:close/>
                  <a:moveTo>
                    <a:pt x="1561" y="427"/>
                  </a:moveTo>
                  <a:cubicBezTo>
                    <a:pt x="1527" y="476"/>
                    <a:pt x="1488" y="518"/>
                    <a:pt x="1424" y="528"/>
                  </a:cubicBezTo>
                  <a:cubicBezTo>
                    <a:pt x="1387" y="533"/>
                    <a:pt x="1351" y="546"/>
                    <a:pt x="1305" y="536"/>
                  </a:cubicBezTo>
                  <a:cubicBezTo>
                    <a:pt x="1341" y="485"/>
                    <a:pt x="1356" y="429"/>
                    <a:pt x="1398" y="385"/>
                  </a:cubicBezTo>
                  <a:cubicBezTo>
                    <a:pt x="1438" y="344"/>
                    <a:pt x="1480" y="315"/>
                    <a:pt x="1547" y="332"/>
                  </a:cubicBezTo>
                  <a:cubicBezTo>
                    <a:pt x="1536" y="349"/>
                    <a:pt x="1529" y="363"/>
                    <a:pt x="1519" y="374"/>
                  </a:cubicBezTo>
                  <a:cubicBezTo>
                    <a:pt x="1509" y="386"/>
                    <a:pt x="1496" y="395"/>
                    <a:pt x="1485" y="406"/>
                  </a:cubicBezTo>
                  <a:cubicBezTo>
                    <a:pt x="1475" y="415"/>
                    <a:pt x="1465" y="424"/>
                    <a:pt x="1456" y="434"/>
                  </a:cubicBezTo>
                  <a:cubicBezTo>
                    <a:pt x="1506" y="422"/>
                    <a:pt x="1539" y="387"/>
                    <a:pt x="1571" y="349"/>
                  </a:cubicBezTo>
                  <a:cubicBezTo>
                    <a:pt x="1587" y="381"/>
                    <a:pt x="1576" y="405"/>
                    <a:pt x="1561" y="427"/>
                  </a:cubicBezTo>
                  <a:close/>
                  <a:moveTo>
                    <a:pt x="2363" y="240"/>
                  </a:moveTo>
                  <a:cubicBezTo>
                    <a:pt x="2295" y="191"/>
                    <a:pt x="2217" y="165"/>
                    <a:pt x="2135" y="139"/>
                  </a:cubicBezTo>
                  <a:cubicBezTo>
                    <a:pt x="2120" y="92"/>
                    <a:pt x="2103" y="46"/>
                    <a:pt x="2083" y="0"/>
                  </a:cubicBezTo>
                  <a:cubicBezTo>
                    <a:pt x="2028" y="0"/>
                    <a:pt x="2028" y="0"/>
                    <a:pt x="2028" y="0"/>
                  </a:cubicBezTo>
                  <a:cubicBezTo>
                    <a:pt x="2055" y="53"/>
                    <a:pt x="2079" y="107"/>
                    <a:pt x="2101" y="163"/>
                  </a:cubicBezTo>
                  <a:cubicBezTo>
                    <a:pt x="2080" y="179"/>
                    <a:pt x="2060" y="192"/>
                    <a:pt x="2043" y="208"/>
                  </a:cubicBezTo>
                  <a:cubicBezTo>
                    <a:pt x="1989" y="259"/>
                    <a:pt x="1952" y="322"/>
                    <a:pt x="1938" y="395"/>
                  </a:cubicBezTo>
                  <a:cubicBezTo>
                    <a:pt x="1931" y="430"/>
                    <a:pt x="1935" y="467"/>
                    <a:pt x="1936" y="503"/>
                  </a:cubicBezTo>
                  <a:cubicBezTo>
                    <a:pt x="1936" y="517"/>
                    <a:pt x="1948" y="523"/>
                    <a:pt x="1962" y="525"/>
                  </a:cubicBezTo>
                  <a:cubicBezTo>
                    <a:pt x="2002" y="528"/>
                    <a:pt x="2033" y="508"/>
                    <a:pt x="2064" y="489"/>
                  </a:cubicBezTo>
                  <a:cubicBezTo>
                    <a:pt x="2088" y="474"/>
                    <a:pt x="2108" y="452"/>
                    <a:pt x="2132" y="431"/>
                  </a:cubicBezTo>
                  <a:cubicBezTo>
                    <a:pt x="2147" y="496"/>
                    <a:pt x="2145" y="561"/>
                    <a:pt x="2146" y="629"/>
                  </a:cubicBezTo>
                  <a:cubicBezTo>
                    <a:pt x="2125" y="622"/>
                    <a:pt x="2108" y="612"/>
                    <a:pt x="2090" y="609"/>
                  </a:cubicBezTo>
                  <a:cubicBezTo>
                    <a:pt x="2045" y="600"/>
                    <a:pt x="2008" y="621"/>
                    <a:pt x="1977" y="651"/>
                  </a:cubicBezTo>
                  <a:cubicBezTo>
                    <a:pt x="1943" y="683"/>
                    <a:pt x="1919" y="723"/>
                    <a:pt x="1906" y="768"/>
                  </a:cubicBezTo>
                  <a:cubicBezTo>
                    <a:pt x="1900" y="792"/>
                    <a:pt x="1891" y="816"/>
                    <a:pt x="1882" y="840"/>
                  </a:cubicBezTo>
                  <a:cubicBezTo>
                    <a:pt x="1869" y="879"/>
                    <a:pt x="1849" y="914"/>
                    <a:pt x="1799" y="933"/>
                  </a:cubicBezTo>
                  <a:cubicBezTo>
                    <a:pt x="1846" y="949"/>
                    <a:pt x="1887" y="956"/>
                    <a:pt x="1924" y="944"/>
                  </a:cubicBezTo>
                  <a:cubicBezTo>
                    <a:pt x="1960" y="932"/>
                    <a:pt x="1991" y="906"/>
                    <a:pt x="2028" y="884"/>
                  </a:cubicBezTo>
                  <a:cubicBezTo>
                    <a:pt x="2041" y="983"/>
                    <a:pt x="2083" y="1069"/>
                    <a:pt x="2146" y="1152"/>
                  </a:cubicBezTo>
                  <a:cubicBezTo>
                    <a:pt x="2150" y="1143"/>
                    <a:pt x="2154" y="1139"/>
                    <a:pt x="2154" y="1135"/>
                  </a:cubicBezTo>
                  <a:cubicBezTo>
                    <a:pt x="2150" y="1083"/>
                    <a:pt x="2174" y="1040"/>
                    <a:pt x="2193" y="995"/>
                  </a:cubicBezTo>
                  <a:cubicBezTo>
                    <a:pt x="2209" y="958"/>
                    <a:pt x="2228" y="923"/>
                    <a:pt x="2247" y="886"/>
                  </a:cubicBezTo>
                  <a:cubicBezTo>
                    <a:pt x="2274" y="893"/>
                    <a:pt x="2305" y="900"/>
                    <a:pt x="2335" y="908"/>
                  </a:cubicBezTo>
                  <a:cubicBezTo>
                    <a:pt x="2366" y="917"/>
                    <a:pt x="2396" y="927"/>
                    <a:pt x="2428" y="936"/>
                  </a:cubicBezTo>
                  <a:cubicBezTo>
                    <a:pt x="2452" y="862"/>
                    <a:pt x="2410" y="800"/>
                    <a:pt x="2370" y="740"/>
                  </a:cubicBezTo>
                  <a:cubicBezTo>
                    <a:pt x="2329" y="679"/>
                    <a:pt x="2274" y="635"/>
                    <a:pt x="2193" y="639"/>
                  </a:cubicBezTo>
                  <a:cubicBezTo>
                    <a:pt x="2196" y="596"/>
                    <a:pt x="2200" y="557"/>
                    <a:pt x="2201" y="518"/>
                  </a:cubicBezTo>
                  <a:cubicBezTo>
                    <a:pt x="2202" y="479"/>
                    <a:pt x="2199" y="440"/>
                    <a:pt x="2198" y="394"/>
                  </a:cubicBezTo>
                  <a:cubicBezTo>
                    <a:pt x="2290" y="477"/>
                    <a:pt x="2392" y="519"/>
                    <a:pt x="2515" y="497"/>
                  </a:cubicBezTo>
                  <a:cubicBezTo>
                    <a:pt x="2522" y="464"/>
                    <a:pt x="2507" y="436"/>
                    <a:pt x="2498" y="407"/>
                  </a:cubicBezTo>
                  <a:cubicBezTo>
                    <a:pt x="2475" y="334"/>
                    <a:pt x="2423" y="284"/>
                    <a:pt x="2363" y="240"/>
                  </a:cubicBezTo>
                  <a:close/>
                  <a:moveTo>
                    <a:pt x="2121" y="396"/>
                  </a:moveTo>
                  <a:cubicBezTo>
                    <a:pt x="2112" y="413"/>
                    <a:pt x="2102" y="431"/>
                    <a:pt x="2088" y="444"/>
                  </a:cubicBezTo>
                  <a:cubicBezTo>
                    <a:pt x="2054" y="476"/>
                    <a:pt x="2016" y="502"/>
                    <a:pt x="1966" y="504"/>
                  </a:cubicBezTo>
                  <a:cubicBezTo>
                    <a:pt x="1925" y="408"/>
                    <a:pt x="2004" y="235"/>
                    <a:pt x="2086" y="238"/>
                  </a:cubicBezTo>
                  <a:cubicBezTo>
                    <a:pt x="2093" y="300"/>
                    <a:pt x="2056" y="349"/>
                    <a:pt x="2035" y="409"/>
                  </a:cubicBezTo>
                  <a:cubicBezTo>
                    <a:pt x="2081" y="368"/>
                    <a:pt x="2090" y="314"/>
                    <a:pt x="2113" y="266"/>
                  </a:cubicBezTo>
                  <a:cubicBezTo>
                    <a:pt x="2148" y="312"/>
                    <a:pt x="2145" y="354"/>
                    <a:pt x="2121" y="396"/>
                  </a:cubicBezTo>
                  <a:close/>
                  <a:moveTo>
                    <a:pt x="2164" y="368"/>
                  </a:moveTo>
                  <a:cubicBezTo>
                    <a:pt x="2185" y="440"/>
                    <a:pt x="2184" y="509"/>
                    <a:pt x="2173" y="578"/>
                  </a:cubicBezTo>
                  <a:cubicBezTo>
                    <a:pt x="2151" y="458"/>
                    <a:pt x="2149" y="402"/>
                    <a:pt x="2164" y="368"/>
                  </a:cubicBezTo>
                  <a:close/>
                  <a:moveTo>
                    <a:pt x="2014" y="836"/>
                  </a:moveTo>
                  <a:cubicBezTo>
                    <a:pt x="2008" y="884"/>
                    <a:pt x="1967" y="899"/>
                    <a:pt x="1933" y="919"/>
                  </a:cubicBezTo>
                  <a:cubicBezTo>
                    <a:pt x="1914" y="929"/>
                    <a:pt x="1892" y="936"/>
                    <a:pt x="1868" y="925"/>
                  </a:cubicBezTo>
                  <a:cubicBezTo>
                    <a:pt x="1886" y="881"/>
                    <a:pt x="1905" y="842"/>
                    <a:pt x="1917" y="801"/>
                  </a:cubicBezTo>
                  <a:cubicBezTo>
                    <a:pt x="1928" y="766"/>
                    <a:pt x="1948" y="738"/>
                    <a:pt x="1970" y="711"/>
                  </a:cubicBezTo>
                  <a:cubicBezTo>
                    <a:pt x="1988" y="690"/>
                    <a:pt x="2012" y="677"/>
                    <a:pt x="2044" y="680"/>
                  </a:cubicBezTo>
                  <a:cubicBezTo>
                    <a:pt x="2027" y="705"/>
                    <a:pt x="2012" y="727"/>
                    <a:pt x="1997" y="750"/>
                  </a:cubicBezTo>
                  <a:cubicBezTo>
                    <a:pt x="2016" y="739"/>
                    <a:pt x="2030" y="723"/>
                    <a:pt x="2046" y="710"/>
                  </a:cubicBezTo>
                  <a:cubicBezTo>
                    <a:pt x="2061" y="697"/>
                    <a:pt x="2076" y="681"/>
                    <a:pt x="2102" y="691"/>
                  </a:cubicBezTo>
                  <a:cubicBezTo>
                    <a:pt x="2084" y="715"/>
                    <a:pt x="2067" y="736"/>
                    <a:pt x="2052" y="759"/>
                  </a:cubicBezTo>
                  <a:cubicBezTo>
                    <a:pt x="2036" y="783"/>
                    <a:pt x="2041" y="817"/>
                    <a:pt x="2014" y="836"/>
                  </a:cubicBezTo>
                  <a:close/>
                  <a:moveTo>
                    <a:pt x="2311" y="708"/>
                  </a:moveTo>
                  <a:cubicBezTo>
                    <a:pt x="2361" y="754"/>
                    <a:pt x="2395" y="811"/>
                    <a:pt x="2413" y="877"/>
                  </a:cubicBezTo>
                  <a:cubicBezTo>
                    <a:pt x="2415" y="886"/>
                    <a:pt x="2413" y="896"/>
                    <a:pt x="2413" y="901"/>
                  </a:cubicBezTo>
                  <a:cubicBezTo>
                    <a:pt x="2379" y="894"/>
                    <a:pt x="2347" y="887"/>
                    <a:pt x="2315" y="882"/>
                  </a:cubicBezTo>
                  <a:cubicBezTo>
                    <a:pt x="2287" y="877"/>
                    <a:pt x="2262" y="867"/>
                    <a:pt x="2245" y="849"/>
                  </a:cubicBezTo>
                  <a:cubicBezTo>
                    <a:pt x="2242" y="817"/>
                    <a:pt x="2240" y="789"/>
                    <a:pt x="2237" y="758"/>
                  </a:cubicBezTo>
                  <a:cubicBezTo>
                    <a:pt x="2263" y="775"/>
                    <a:pt x="2286" y="790"/>
                    <a:pt x="2308" y="804"/>
                  </a:cubicBezTo>
                  <a:cubicBezTo>
                    <a:pt x="2284" y="769"/>
                    <a:pt x="2244" y="747"/>
                    <a:pt x="2233" y="703"/>
                  </a:cubicBezTo>
                  <a:cubicBezTo>
                    <a:pt x="2268" y="684"/>
                    <a:pt x="2287" y="685"/>
                    <a:pt x="2311" y="708"/>
                  </a:cubicBezTo>
                  <a:close/>
                  <a:moveTo>
                    <a:pt x="2196" y="942"/>
                  </a:moveTo>
                  <a:cubicBezTo>
                    <a:pt x="2172" y="989"/>
                    <a:pt x="2144" y="1035"/>
                    <a:pt x="2131" y="1092"/>
                  </a:cubicBezTo>
                  <a:cubicBezTo>
                    <a:pt x="2115" y="1064"/>
                    <a:pt x="2097" y="1038"/>
                    <a:pt x="2085" y="1009"/>
                  </a:cubicBezTo>
                  <a:cubicBezTo>
                    <a:pt x="2062" y="956"/>
                    <a:pt x="2047" y="901"/>
                    <a:pt x="2051" y="842"/>
                  </a:cubicBezTo>
                  <a:cubicBezTo>
                    <a:pt x="2055" y="774"/>
                    <a:pt x="2079" y="744"/>
                    <a:pt x="2140" y="730"/>
                  </a:cubicBezTo>
                  <a:cubicBezTo>
                    <a:pt x="2133" y="777"/>
                    <a:pt x="2120" y="822"/>
                    <a:pt x="2131" y="869"/>
                  </a:cubicBezTo>
                  <a:cubicBezTo>
                    <a:pt x="2144" y="825"/>
                    <a:pt x="2146" y="777"/>
                    <a:pt x="2171" y="737"/>
                  </a:cubicBezTo>
                  <a:cubicBezTo>
                    <a:pt x="2177" y="740"/>
                    <a:pt x="2180" y="740"/>
                    <a:pt x="2182" y="742"/>
                  </a:cubicBezTo>
                  <a:cubicBezTo>
                    <a:pt x="2185" y="743"/>
                    <a:pt x="2187" y="745"/>
                    <a:pt x="2188" y="747"/>
                  </a:cubicBezTo>
                  <a:cubicBezTo>
                    <a:pt x="2227" y="811"/>
                    <a:pt x="2231" y="876"/>
                    <a:pt x="2196" y="942"/>
                  </a:cubicBezTo>
                  <a:close/>
                  <a:moveTo>
                    <a:pt x="2186" y="341"/>
                  </a:moveTo>
                  <a:cubicBezTo>
                    <a:pt x="2172" y="318"/>
                    <a:pt x="2164" y="291"/>
                    <a:pt x="2173" y="259"/>
                  </a:cubicBezTo>
                  <a:cubicBezTo>
                    <a:pt x="2215" y="285"/>
                    <a:pt x="2254" y="309"/>
                    <a:pt x="2293" y="333"/>
                  </a:cubicBezTo>
                  <a:cubicBezTo>
                    <a:pt x="2295" y="331"/>
                    <a:pt x="2296" y="329"/>
                    <a:pt x="2298" y="327"/>
                  </a:cubicBezTo>
                  <a:cubicBezTo>
                    <a:pt x="2263" y="296"/>
                    <a:pt x="2228" y="266"/>
                    <a:pt x="2192" y="236"/>
                  </a:cubicBezTo>
                  <a:cubicBezTo>
                    <a:pt x="2221" y="214"/>
                    <a:pt x="2267" y="215"/>
                    <a:pt x="2335" y="250"/>
                  </a:cubicBezTo>
                  <a:cubicBezTo>
                    <a:pt x="2424" y="296"/>
                    <a:pt x="2477" y="372"/>
                    <a:pt x="2493" y="476"/>
                  </a:cubicBezTo>
                  <a:cubicBezTo>
                    <a:pt x="2375" y="501"/>
                    <a:pt x="2244" y="433"/>
                    <a:pt x="2186" y="341"/>
                  </a:cubicBezTo>
                  <a:close/>
                  <a:moveTo>
                    <a:pt x="3427" y="2161"/>
                  </a:moveTo>
                  <a:cubicBezTo>
                    <a:pt x="3453" y="2161"/>
                    <a:pt x="3453" y="2161"/>
                    <a:pt x="3453" y="2161"/>
                  </a:cubicBezTo>
                  <a:cubicBezTo>
                    <a:pt x="3438" y="2123"/>
                    <a:pt x="3425" y="2085"/>
                    <a:pt x="3396" y="2056"/>
                  </a:cubicBezTo>
                  <a:cubicBezTo>
                    <a:pt x="3406" y="2089"/>
                    <a:pt x="3416" y="2122"/>
                    <a:pt x="3427" y="2161"/>
                  </a:cubicBezTo>
                  <a:close/>
                  <a:moveTo>
                    <a:pt x="3373" y="1911"/>
                  </a:moveTo>
                  <a:cubicBezTo>
                    <a:pt x="3329" y="1929"/>
                    <a:pt x="3320" y="1970"/>
                    <a:pt x="3315" y="2011"/>
                  </a:cubicBezTo>
                  <a:cubicBezTo>
                    <a:pt x="3312" y="2036"/>
                    <a:pt x="3314" y="2061"/>
                    <a:pt x="3314" y="2085"/>
                  </a:cubicBezTo>
                  <a:cubicBezTo>
                    <a:pt x="3248" y="2072"/>
                    <a:pt x="3185" y="2059"/>
                    <a:pt x="3121" y="2046"/>
                  </a:cubicBezTo>
                  <a:cubicBezTo>
                    <a:pt x="3117" y="2058"/>
                    <a:pt x="3113" y="2066"/>
                    <a:pt x="3114" y="2073"/>
                  </a:cubicBezTo>
                  <a:cubicBezTo>
                    <a:pt x="3119" y="2104"/>
                    <a:pt x="3128" y="2134"/>
                    <a:pt x="3141" y="2161"/>
                  </a:cubicBezTo>
                  <a:cubicBezTo>
                    <a:pt x="3169" y="2161"/>
                    <a:pt x="3169" y="2161"/>
                    <a:pt x="3169" y="2161"/>
                  </a:cubicBezTo>
                  <a:cubicBezTo>
                    <a:pt x="3154" y="2135"/>
                    <a:pt x="3139" y="2108"/>
                    <a:pt x="3135" y="2071"/>
                  </a:cubicBezTo>
                  <a:cubicBezTo>
                    <a:pt x="3194" y="2089"/>
                    <a:pt x="3253" y="2086"/>
                    <a:pt x="3307" y="2111"/>
                  </a:cubicBezTo>
                  <a:cubicBezTo>
                    <a:pt x="3334" y="2124"/>
                    <a:pt x="3358" y="2139"/>
                    <a:pt x="3376" y="2161"/>
                  </a:cubicBezTo>
                  <a:cubicBezTo>
                    <a:pt x="3413" y="2161"/>
                    <a:pt x="3413" y="2161"/>
                    <a:pt x="3413" y="2161"/>
                  </a:cubicBezTo>
                  <a:cubicBezTo>
                    <a:pt x="3389" y="2139"/>
                    <a:pt x="3367" y="2121"/>
                    <a:pt x="3346" y="2102"/>
                  </a:cubicBezTo>
                  <a:cubicBezTo>
                    <a:pt x="3343" y="2099"/>
                    <a:pt x="3342" y="2094"/>
                    <a:pt x="3341" y="2090"/>
                  </a:cubicBezTo>
                  <a:cubicBezTo>
                    <a:pt x="3331" y="2037"/>
                    <a:pt x="3332" y="1985"/>
                    <a:pt x="3367" y="1933"/>
                  </a:cubicBezTo>
                  <a:cubicBezTo>
                    <a:pt x="3433" y="1975"/>
                    <a:pt x="3475" y="2031"/>
                    <a:pt x="3493" y="2103"/>
                  </a:cubicBezTo>
                  <a:cubicBezTo>
                    <a:pt x="3497" y="2122"/>
                    <a:pt x="3500" y="2141"/>
                    <a:pt x="3497" y="2161"/>
                  </a:cubicBezTo>
                  <a:cubicBezTo>
                    <a:pt x="3519" y="2161"/>
                    <a:pt x="3519" y="2161"/>
                    <a:pt x="3519" y="2161"/>
                  </a:cubicBezTo>
                  <a:cubicBezTo>
                    <a:pt x="3519" y="2074"/>
                    <a:pt x="3474" y="1978"/>
                    <a:pt x="3373" y="1911"/>
                  </a:cubicBezTo>
                  <a:close/>
                </a:path>
              </a:pathLst>
            </a:custGeom>
            <a:solidFill>
              <a:schemeClr val="accent2"/>
            </a:solidFill>
            <a:ln>
              <a:noFill/>
            </a:ln>
          </p:spPr>
        </p:sp>
        <p:sp>
          <p:nvSpPr>
            <p:cNvPr id="13" name="Freeform 5"/>
            <p:cNvSpPr>
              <a:spLocks noEditPoints="1"/>
            </p:cNvSpPr>
            <p:nvPr/>
          </p:nvSpPr>
          <p:spPr bwMode="auto">
            <a:xfrm>
              <a:off x="-1" y="3175"/>
              <a:ext cx="12191769" cy="6919008"/>
            </a:xfrm>
            <a:custGeom>
              <a:avLst/>
              <a:gdLst/>
              <a:ahLst/>
              <a:cxnLst/>
              <a:rect l="0" t="0" r="r" b="b"/>
              <a:pathLst>
                <a:path w="3840" h="2178">
                  <a:moveTo>
                    <a:pt x="224" y="0"/>
                  </a:moveTo>
                  <a:cubicBezTo>
                    <a:pt x="223" y="7"/>
                    <a:pt x="223" y="14"/>
                    <a:pt x="222" y="20"/>
                  </a:cubicBezTo>
                  <a:cubicBezTo>
                    <a:pt x="221" y="34"/>
                    <a:pt x="221" y="48"/>
                    <a:pt x="220" y="61"/>
                  </a:cubicBezTo>
                  <a:cubicBezTo>
                    <a:pt x="233" y="42"/>
                    <a:pt x="240" y="21"/>
                    <a:pt x="243" y="0"/>
                  </a:cubicBezTo>
                  <a:lnTo>
                    <a:pt x="224" y="0"/>
                  </a:lnTo>
                  <a:close/>
                  <a:moveTo>
                    <a:pt x="60" y="0"/>
                  </a:moveTo>
                  <a:cubicBezTo>
                    <a:pt x="59" y="3"/>
                    <a:pt x="58" y="6"/>
                    <a:pt x="56" y="9"/>
                  </a:cubicBezTo>
                  <a:cubicBezTo>
                    <a:pt x="60" y="6"/>
                    <a:pt x="63" y="3"/>
                    <a:pt x="67" y="0"/>
                  </a:cubicBezTo>
                  <a:lnTo>
                    <a:pt x="60" y="0"/>
                  </a:lnTo>
                  <a:close/>
                  <a:moveTo>
                    <a:pt x="1209" y="90"/>
                  </a:moveTo>
                  <a:cubicBezTo>
                    <a:pt x="1181" y="65"/>
                    <a:pt x="1167" y="33"/>
                    <a:pt x="1155" y="0"/>
                  </a:cubicBezTo>
                  <a:cubicBezTo>
                    <a:pt x="1130" y="0"/>
                    <a:pt x="1130" y="0"/>
                    <a:pt x="1130" y="0"/>
                  </a:cubicBezTo>
                  <a:cubicBezTo>
                    <a:pt x="1138" y="25"/>
                    <a:pt x="1148" y="50"/>
                    <a:pt x="1162" y="75"/>
                  </a:cubicBezTo>
                  <a:cubicBezTo>
                    <a:pt x="1132" y="66"/>
                    <a:pt x="1101" y="59"/>
                    <a:pt x="1072" y="46"/>
                  </a:cubicBezTo>
                  <a:cubicBezTo>
                    <a:pt x="1043" y="34"/>
                    <a:pt x="1014" y="19"/>
                    <a:pt x="989" y="0"/>
                  </a:cubicBezTo>
                  <a:cubicBezTo>
                    <a:pt x="952" y="0"/>
                    <a:pt x="952" y="0"/>
                    <a:pt x="952" y="0"/>
                  </a:cubicBezTo>
                  <a:cubicBezTo>
                    <a:pt x="1028" y="59"/>
                    <a:pt x="1116" y="92"/>
                    <a:pt x="1215" y="108"/>
                  </a:cubicBezTo>
                  <a:cubicBezTo>
                    <a:pt x="1212" y="99"/>
                    <a:pt x="1212" y="93"/>
                    <a:pt x="1209" y="90"/>
                  </a:cubicBezTo>
                  <a:close/>
                  <a:moveTo>
                    <a:pt x="812" y="188"/>
                  </a:moveTo>
                  <a:cubicBezTo>
                    <a:pt x="858" y="167"/>
                    <a:pt x="892" y="144"/>
                    <a:pt x="911" y="110"/>
                  </a:cubicBezTo>
                  <a:cubicBezTo>
                    <a:pt x="928" y="78"/>
                    <a:pt x="933" y="39"/>
                    <a:pt x="944" y="0"/>
                  </a:cubicBezTo>
                  <a:cubicBezTo>
                    <a:pt x="916" y="0"/>
                    <a:pt x="916" y="0"/>
                    <a:pt x="916" y="0"/>
                  </a:cubicBezTo>
                  <a:cubicBezTo>
                    <a:pt x="921" y="29"/>
                    <a:pt x="908" y="57"/>
                    <a:pt x="900" y="85"/>
                  </a:cubicBezTo>
                  <a:cubicBezTo>
                    <a:pt x="894" y="106"/>
                    <a:pt x="883" y="126"/>
                    <a:pt x="857" y="134"/>
                  </a:cubicBezTo>
                  <a:cubicBezTo>
                    <a:pt x="840" y="90"/>
                    <a:pt x="827" y="48"/>
                    <a:pt x="808" y="10"/>
                  </a:cubicBezTo>
                  <a:cubicBezTo>
                    <a:pt x="806" y="7"/>
                    <a:pt x="804" y="3"/>
                    <a:pt x="803" y="0"/>
                  </a:cubicBezTo>
                  <a:cubicBezTo>
                    <a:pt x="780" y="0"/>
                    <a:pt x="780" y="0"/>
                    <a:pt x="780" y="0"/>
                  </a:cubicBezTo>
                  <a:cubicBezTo>
                    <a:pt x="791" y="20"/>
                    <a:pt x="800" y="42"/>
                    <a:pt x="809" y="63"/>
                  </a:cubicBezTo>
                  <a:cubicBezTo>
                    <a:pt x="826" y="101"/>
                    <a:pt x="835" y="139"/>
                    <a:pt x="812" y="188"/>
                  </a:cubicBezTo>
                  <a:close/>
                  <a:moveTo>
                    <a:pt x="3840" y="1212"/>
                  </a:moveTo>
                  <a:cubicBezTo>
                    <a:pt x="3840" y="1188"/>
                    <a:pt x="3840" y="1188"/>
                    <a:pt x="3840" y="1188"/>
                  </a:cubicBezTo>
                  <a:cubicBezTo>
                    <a:pt x="3815" y="1174"/>
                    <a:pt x="3790" y="1162"/>
                    <a:pt x="3761" y="1158"/>
                  </a:cubicBezTo>
                  <a:cubicBezTo>
                    <a:pt x="3786" y="1178"/>
                    <a:pt x="3815" y="1192"/>
                    <a:pt x="3840" y="1212"/>
                  </a:cubicBezTo>
                  <a:close/>
                  <a:moveTo>
                    <a:pt x="1082" y="1289"/>
                  </a:moveTo>
                  <a:cubicBezTo>
                    <a:pt x="1118" y="1215"/>
                    <a:pt x="1157" y="1142"/>
                    <a:pt x="1225" y="1086"/>
                  </a:cubicBezTo>
                  <a:cubicBezTo>
                    <a:pt x="1304" y="1180"/>
                    <a:pt x="1477" y="1206"/>
                    <a:pt x="1619" y="1082"/>
                  </a:cubicBezTo>
                  <a:cubicBezTo>
                    <a:pt x="1613" y="1035"/>
                    <a:pt x="1576" y="1016"/>
                    <a:pt x="1538" y="1000"/>
                  </a:cubicBezTo>
                  <a:cubicBezTo>
                    <a:pt x="1515" y="990"/>
                    <a:pt x="1490" y="985"/>
                    <a:pt x="1467" y="979"/>
                  </a:cubicBezTo>
                  <a:cubicBezTo>
                    <a:pt x="1497" y="919"/>
                    <a:pt x="1526" y="862"/>
                    <a:pt x="1556" y="804"/>
                  </a:cubicBezTo>
                  <a:cubicBezTo>
                    <a:pt x="1545" y="797"/>
                    <a:pt x="1539" y="790"/>
                    <a:pt x="1532" y="789"/>
                  </a:cubicBezTo>
                  <a:cubicBezTo>
                    <a:pt x="1469" y="782"/>
                    <a:pt x="1408" y="794"/>
                    <a:pt x="1353" y="822"/>
                  </a:cubicBezTo>
                  <a:cubicBezTo>
                    <a:pt x="1311" y="843"/>
                    <a:pt x="1286" y="885"/>
                    <a:pt x="1260" y="923"/>
                  </a:cubicBezTo>
                  <a:cubicBezTo>
                    <a:pt x="1237" y="957"/>
                    <a:pt x="1225" y="996"/>
                    <a:pt x="1219" y="1036"/>
                  </a:cubicBezTo>
                  <a:cubicBezTo>
                    <a:pt x="1216" y="1051"/>
                    <a:pt x="1214" y="1067"/>
                    <a:pt x="1191" y="1073"/>
                  </a:cubicBezTo>
                  <a:cubicBezTo>
                    <a:pt x="1210" y="1013"/>
                    <a:pt x="1203" y="957"/>
                    <a:pt x="1188" y="901"/>
                  </a:cubicBezTo>
                  <a:cubicBezTo>
                    <a:pt x="1172" y="842"/>
                    <a:pt x="1135" y="797"/>
                    <a:pt x="1093" y="753"/>
                  </a:cubicBezTo>
                  <a:cubicBezTo>
                    <a:pt x="1035" y="812"/>
                    <a:pt x="1014" y="885"/>
                    <a:pt x="1012" y="963"/>
                  </a:cubicBezTo>
                  <a:cubicBezTo>
                    <a:pt x="1010" y="1041"/>
                    <a:pt x="1032" y="1112"/>
                    <a:pt x="1092" y="1169"/>
                  </a:cubicBezTo>
                  <a:cubicBezTo>
                    <a:pt x="1010" y="1294"/>
                    <a:pt x="968" y="1427"/>
                    <a:pt x="977" y="1577"/>
                  </a:cubicBezTo>
                  <a:cubicBezTo>
                    <a:pt x="878" y="1473"/>
                    <a:pt x="811" y="1351"/>
                    <a:pt x="752" y="1221"/>
                  </a:cubicBezTo>
                  <a:cubicBezTo>
                    <a:pt x="772" y="1204"/>
                    <a:pt x="791" y="1191"/>
                    <a:pt x="807" y="1174"/>
                  </a:cubicBezTo>
                  <a:cubicBezTo>
                    <a:pt x="859" y="1120"/>
                    <a:pt x="893" y="1055"/>
                    <a:pt x="903" y="982"/>
                  </a:cubicBezTo>
                  <a:cubicBezTo>
                    <a:pt x="909" y="947"/>
                    <a:pt x="903" y="910"/>
                    <a:pt x="900" y="874"/>
                  </a:cubicBezTo>
                  <a:cubicBezTo>
                    <a:pt x="899" y="859"/>
                    <a:pt x="887" y="854"/>
                    <a:pt x="872" y="854"/>
                  </a:cubicBezTo>
                  <a:cubicBezTo>
                    <a:pt x="833" y="852"/>
                    <a:pt x="803" y="873"/>
                    <a:pt x="773" y="894"/>
                  </a:cubicBezTo>
                  <a:cubicBezTo>
                    <a:pt x="750" y="910"/>
                    <a:pt x="731" y="933"/>
                    <a:pt x="707" y="955"/>
                  </a:cubicBezTo>
                  <a:cubicBezTo>
                    <a:pt x="690" y="892"/>
                    <a:pt x="688" y="827"/>
                    <a:pt x="684" y="758"/>
                  </a:cubicBezTo>
                  <a:cubicBezTo>
                    <a:pt x="705" y="765"/>
                    <a:pt x="723" y="773"/>
                    <a:pt x="741" y="776"/>
                  </a:cubicBezTo>
                  <a:cubicBezTo>
                    <a:pt x="787" y="782"/>
                    <a:pt x="823" y="759"/>
                    <a:pt x="852" y="729"/>
                  </a:cubicBezTo>
                  <a:cubicBezTo>
                    <a:pt x="884" y="695"/>
                    <a:pt x="906" y="654"/>
                    <a:pt x="917" y="608"/>
                  </a:cubicBezTo>
                  <a:cubicBezTo>
                    <a:pt x="922" y="583"/>
                    <a:pt x="930" y="559"/>
                    <a:pt x="937" y="535"/>
                  </a:cubicBezTo>
                  <a:cubicBezTo>
                    <a:pt x="949" y="495"/>
                    <a:pt x="967" y="460"/>
                    <a:pt x="1016" y="438"/>
                  </a:cubicBezTo>
                  <a:cubicBezTo>
                    <a:pt x="968" y="424"/>
                    <a:pt x="927" y="419"/>
                    <a:pt x="890" y="433"/>
                  </a:cubicBezTo>
                  <a:cubicBezTo>
                    <a:pt x="855" y="446"/>
                    <a:pt x="825" y="474"/>
                    <a:pt x="789" y="498"/>
                  </a:cubicBezTo>
                  <a:cubicBezTo>
                    <a:pt x="772" y="400"/>
                    <a:pt x="725" y="316"/>
                    <a:pt x="659" y="236"/>
                  </a:cubicBezTo>
                  <a:cubicBezTo>
                    <a:pt x="655" y="245"/>
                    <a:pt x="651" y="249"/>
                    <a:pt x="652" y="254"/>
                  </a:cubicBezTo>
                  <a:cubicBezTo>
                    <a:pt x="658" y="305"/>
                    <a:pt x="636" y="349"/>
                    <a:pt x="619" y="395"/>
                  </a:cubicBezTo>
                  <a:cubicBezTo>
                    <a:pt x="605" y="433"/>
                    <a:pt x="587" y="469"/>
                    <a:pt x="571" y="506"/>
                  </a:cubicBezTo>
                  <a:cubicBezTo>
                    <a:pt x="543" y="501"/>
                    <a:pt x="512" y="496"/>
                    <a:pt x="481" y="489"/>
                  </a:cubicBezTo>
                  <a:cubicBezTo>
                    <a:pt x="450" y="482"/>
                    <a:pt x="420" y="473"/>
                    <a:pt x="387" y="465"/>
                  </a:cubicBezTo>
                  <a:cubicBezTo>
                    <a:pt x="367" y="541"/>
                    <a:pt x="412" y="600"/>
                    <a:pt x="455" y="658"/>
                  </a:cubicBezTo>
                  <a:cubicBezTo>
                    <a:pt x="499" y="717"/>
                    <a:pt x="556" y="758"/>
                    <a:pt x="637" y="751"/>
                  </a:cubicBezTo>
                  <a:cubicBezTo>
                    <a:pt x="636" y="794"/>
                    <a:pt x="634" y="833"/>
                    <a:pt x="635" y="872"/>
                  </a:cubicBezTo>
                  <a:cubicBezTo>
                    <a:pt x="636" y="911"/>
                    <a:pt x="640" y="950"/>
                    <a:pt x="644" y="996"/>
                  </a:cubicBezTo>
                  <a:cubicBezTo>
                    <a:pt x="548" y="918"/>
                    <a:pt x="444" y="880"/>
                    <a:pt x="322" y="909"/>
                  </a:cubicBezTo>
                  <a:cubicBezTo>
                    <a:pt x="317" y="941"/>
                    <a:pt x="332" y="969"/>
                    <a:pt x="343" y="997"/>
                  </a:cubicBezTo>
                  <a:cubicBezTo>
                    <a:pt x="369" y="1069"/>
                    <a:pt x="424" y="1117"/>
                    <a:pt x="486" y="1157"/>
                  </a:cubicBezTo>
                  <a:cubicBezTo>
                    <a:pt x="557" y="1203"/>
                    <a:pt x="636" y="1225"/>
                    <a:pt x="719" y="1247"/>
                  </a:cubicBezTo>
                  <a:cubicBezTo>
                    <a:pt x="760" y="1355"/>
                    <a:pt x="810" y="1461"/>
                    <a:pt x="878" y="1557"/>
                  </a:cubicBezTo>
                  <a:cubicBezTo>
                    <a:pt x="945" y="1652"/>
                    <a:pt x="1022" y="1740"/>
                    <a:pt x="1098" y="1835"/>
                  </a:cubicBezTo>
                  <a:cubicBezTo>
                    <a:pt x="1068" y="1826"/>
                    <a:pt x="1041" y="1817"/>
                    <a:pt x="1015" y="1809"/>
                  </a:cubicBezTo>
                  <a:cubicBezTo>
                    <a:pt x="936" y="1649"/>
                    <a:pt x="818" y="1546"/>
                    <a:pt x="631" y="1532"/>
                  </a:cubicBezTo>
                  <a:cubicBezTo>
                    <a:pt x="626" y="1593"/>
                    <a:pt x="644" y="1644"/>
                    <a:pt x="680" y="1687"/>
                  </a:cubicBezTo>
                  <a:cubicBezTo>
                    <a:pt x="713" y="1727"/>
                    <a:pt x="753" y="1762"/>
                    <a:pt x="792" y="1802"/>
                  </a:cubicBezTo>
                  <a:cubicBezTo>
                    <a:pt x="678" y="1812"/>
                    <a:pt x="580" y="1861"/>
                    <a:pt x="481" y="1920"/>
                  </a:cubicBezTo>
                  <a:cubicBezTo>
                    <a:pt x="466" y="1912"/>
                    <a:pt x="446" y="1904"/>
                    <a:pt x="429" y="1893"/>
                  </a:cubicBezTo>
                  <a:cubicBezTo>
                    <a:pt x="351" y="1849"/>
                    <a:pt x="272" y="1856"/>
                    <a:pt x="194" y="1888"/>
                  </a:cubicBezTo>
                  <a:cubicBezTo>
                    <a:pt x="163" y="1901"/>
                    <a:pt x="133" y="1917"/>
                    <a:pt x="106" y="1937"/>
                  </a:cubicBezTo>
                  <a:cubicBezTo>
                    <a:pt x="75" y="1959"/>
                    <a:pt x="80" y="1982"/>
                    <a:pt x="115" y="2000"/>
                  </a:cubicBezTo>
                  <a:cubicBezTo>
                    <a:pt x="175" y="2030"/>
                    <a:pt x="238" y="2053"/>
                    <a:pt x="307" y="2043"/>
                  </a:cubicBezTo>
                  <a:cubicBezTo>
                    <a:pt x="308" y="2043"/>
                    <a:pt x="309" y="2045"/>
                    <a:pt x="310" y="2046"/>
                  </a:cubicBezTo>
                  <a:cubicBezTo>
                    <a:pt x="283" y="2081"/>
                    <a:pt x="259" y="2121"/>
                    <a:pt x="240" y="2161"/>
                  </a:cubicBezTo>
                  <a:cubicBezTo>
                    <a:pt x="263" y="2161"/>
                    <a:pt x="263" y="2161"/>
                    <a:pt x="263" y="2161"/>
                  </a:cubicBezTo>
                  <a:cubicBezTo>
                    <a:pt x="288" y="2111"/>
                    <a:pt x="321" y="2066"/>
                    <a:pt x="362" y="2026"/>
                  </a:cubicBezTo>
                  <a:cubicBezTo>
                    <a:pt x="374" y="2013"/>
                    <a:pt x="388" y="2016"/>
                    <a:pt x="405" y="2023"/>
                  </a:cubicBezTo>
                  <a:cubicBezTo>
                    <a:pt x="373" y="2070"/>
                    <a:pt x="342" y="2115"/>
                    <a:pt x="311" y="2161"/>
                  </a:cubicBezTo>
                  <a:cubicBezTo>
                    <a:pt x="322" y="2161"/>
                    <a:pt x="322" y="2161"/>
                    <a:pt x="322" y="2161"/>
                  </a:cubicBezTo>
                  <a:cubicBezTo>
                    <a:pt x="356" y="2122"/>
                    <a:pt x="390" y="2083"/>
                    <a:pt x="430" y="2037"/>
                  </a:cubicBezTo>
                  <a:cubicBezTo>
                    <a:pt x="433" y="2088"/>
                    <a:pt x="418" y="2127"/>
                    <a:pt x="395" y="2161"/>
                  </a:cubicBezTo>
                  <a:cubicBezTo>
                    <a:pt x="421" y="2161"/>
                    <a:pt x="421" y="2161"/>
                    <a:pt x="421" y="2161"/>
                  </a:cubicBezTo>
                  <a:cubicBezTo>
                    <a:pt x="426" y="2153"/>
                    <a:pt x="431" y="2146"/>
                    <a:pt x="437" y="2139"/>
                  </a:cubicBezTo>
                  <a:cubicBezTo>
                    <a:pt x="437" y="2138"/>
                    <a:pt x="439" y="2139"/>
                    <a:pt x="444" y="2138"/>
                  </a:cubicBezTo>
                  <a:cubicBezTo>
                    <a:pt x="446" y="2146"/>
                    <a:pt x="449" y="2153"/>
                    <a:pt x="451" y="2161"/>
                  </a:cubicBezTo>
                  <a:cubicBezTo>
                    <a:pt x="472" y="2161"/>
                    <a:pt x="472" y="2161"/>
                    <a:pt x="472" y="2161"/>
                  </a:cubicBezTo>
                  <a:cubicBezTo>
                    <a:pt x="469" y="2146"/>
                    <a:pt x="467" y="2132"/>
                    <a:pt x="467" y="2120"/>
                  </a:cubicBezTo>
                  <a:cubicBezTo>
                    <a:pt x="467" y="2088"/>
                    <a:pt x="463" y="2049"/>
                    <a:pt x="503" y="2027"/>
                  </a:cubicBezTo>
                  <a:cubicBezTo>
                    <a:pt x="525" y="2066"/>
                    <a:pt x="525" y="2108"/>
                    <a:pt x="542" y="2146"/>
                  </a:cubicBezTo>
                  <a:cubicBezTo>
                    <a:pt x="555" y="2104"/>
                    <a:pt x="533" y="2064"/>
                    <a:pt x="532" y="2021"/>
                  </a:cubicBezTo>
                  <a:cubicBezTo>
                    <a:pt x="562" y="2031"/>
                    <a:pt x="584" y="2049"/>
                    <a:pt x="594" y="2076"/>
                  </a:cubicBezTo>
                  <a:cubicBezTo>
                    <a:pt x="605" y="2104"/>
                    <a:pt x="611" y="2133"/>
                    <a:pt x="612" y="2161"/>
                  </a:cubicBezTo>
                  <a:cubicBezTo>
                    <a:pt x="634" y="2161"/>
                    <a:pt x="634" y="2161"/>
                    <a:pt x="634" y="2161"/>
                  </a:cubicBezTo>
                  <a:cubicBezTo>
                    <a:pt x="634" y="2159"/>
                    <a:pt x="633" y="2158"/>
                    <a:pt x="633" y="2157"/>
                  </a:cubicBezTo>
                  <a:cubicBezTo>
                    <a:pt x="632" y="2075"/>
                    <a:pt x="595" y="2009"/>
                    <a:pt x="525" y="1954"/>
                  </a:cubicBezTo>
                  <a:cubicBezTo>
                    <a:pt x="629" y="1898"/>
                    <a:pt x="732" y="1862"/>
                    <a:pt x="850" y="1864"/>
                  </a:cubicBezTo>
                  <a:cubicBezTo>
                    <a:pt x="765" y="1944"/>
                    <a:pt x="729" y="2037"/>
                    <a:pt x="749" y="2149"/>
                  </a:cubicBezTo>
                  <a:cubicBezTo>
                    <a:pt x="853" y="2178"/>
                    <a:pt x="1017" y="2048"/>
                    <a:pt x="1024" y="1886"/>
                  </a:cubicBezTo>
                  <a:cubicBezTo>
                    <a:pt x="1101" y="1909"/>
                    <a:pt x="1170" y="1941"/>
                    <a:pt x="1222" y="2003"/>
                  </a:cubicBezTo>
                  <a:cubicBezTo>
                    <a:pt x="1238" y="2022"/>
                    <a:pt x="1251" y="2043"/>
                    <a:pt x="1279" y="2048"/>
                  </a:cubicBezTo>
                  <a:cubicBezTo>
                    <a:pt x="1287" y="2050"/>
                    <a:pt x="1294" y="2059"/>
                    <a:pt x="1300" y="2066"/>
                  </a:cubicBezTo>
                  <a:cubicBezTo>
                    <a:pt x="1320" y="2097"/>
                    <a:pt x="1339" y="2128"/>
                    <a:pt x="1356" y="2161"/>
                  </a:cubicBezTo>
                  <a:cubicBezTo>
                    <a:pt x="1383" y="2161"/>
                    <a:pt x="1383" y="2161"/>
                    <a:pt x="1383" y="2161"/>
                  </a:cubicBezTo>
                  <a:cubicBezTo>
                    <a:pt x="1379" y="2144"/>
                    <a:pt x="1379" y="2126"/>
                    <a:pt x="1386" y="2105"/>
                  </a:cubicBezTo>
                  <a:cubicBezTo>
                    <a:pt x="1363" y="2119"/>
                    <a:pt x="1352" y="2113"/>
                    <a:pt x="1344" y="2096"/>
                  </a:cubicBezTo>
                  <a:cubicBezTo>
                    <a:pt x="1338" y="2083"/>
                    <a:pt x="1327" y="2070"/>
                    <a:pt x="1323" y="2056"/>
                  </a:cubicBezTo>
                  <a:cubicBezTo>
                    <a:pt x="1316" y="2033"/>
                    <a:pt x="1303" y="2020"/>
                    <a:pt x="1277" y="2019"/>
                  </a:cubicBezTo>
                  <a:cubicBezTo>
                    <a:pt x="1274" y="1974"/>
                    <a:pt x="1241" y="1957"/>
                    <a:pt x="1208" y="1941"/>
                  </a:cubicBezTo>
                  <a:cubicBezTo>
                    <a:pt x="1151" y="1913"/>
                    <a:pt x="1095" y="1881"/>
                    <a:pt x="1033" y="1863"/>
                  </a:cubicBezTo>
                  <a:cubicBezTo>
                    <a:pt x="1016" y="1858"/>
                    <a:pt x="1008" y="1851"/>
                    <a:pt x="1016" y="1834"/>
                  </a:cubicBezTo>
                  <a:cubicBezTo>
                    <a:pt x="1087" y="1842"/>
                    <a:pt x="1137" y="1894"/>
                    <a:pt x="1201" y="1919"/>
                  </a:cubicBezTo>
                  <a:cubicBezTo>
                    <a:pt x="1199" y="1908"/>
                    <a:pt x="1196" y="1900"/>
                    <a:pt x="1190" y="1893"/>
                  </a:cubicBezTo>
                  <a:cubicBezTo>
                    <a:pt x="1126" y="1821"/>
                    <a:pt x="1063" y="1749"/>
                    <a:pt x="998" y="1679"/>
                  </a:cubicBezTo>
                  <a:cubicBezTo>
                    <a:pt x="934" y="1610"/>
                    <a:pt x="883" y="1534"/>
                    <a:pt x="837" y="1453"/>
                  </a:cubicBezTo>
                  <a:cubicBezTo>
                    <a:pt x="829" y="1438"/>
                    <a:pt x="822" y="1421"/>
                    <a:pt x="814" y="1405"/>
                  </a:cubicBezTo>
                  <a:cubicBezTo>
                    <a:pt x="840" y="1432"/>
                    <a:pt x="857" y="1464"/>
                    <a:pt x="878" y="1494"/>
                  </a:cubicBezTo>
                  <a:cubicBezTo>
                    <a:pt x="950" y="1593"/>
                    <a:pt x="1030" y="1687"/>
                    <a:pt x="1112" y="1778"/>
                  </a:cubicBezTo>
                  <a:cubicBezTo>
                    <a:pt x="1180" y="1852"/>
                    <a:pt x="1250" y="1925"/>
                    <a:pt x="1319" y="1998"/>
                  </a:cubicBezTo>
                  <a:cubicBezTo>
                    <a:pt x="1365" y="2048"/>
                    <a:pt x="1404" y="2102"/>
                    <a:pt x="1437" y="2161"/>
                  </a:cubicBezTo>
                  <a:cubicBezTo>
                    <a:pt x="1461" y="2161"/>
                    <a:pt x="1461" y="2161"/>
                    <a:pt x="1461" y="2161"/>
                  </a:cubicBezTo>
                  <a:cubicBezTo>
                    <a:pt x="1425" y="2096"/>
                    <a:pt x="1381" y="2036"/>
                    <a:pt x="1330" y="1980"/>
                  </a:cubicBezTo>
                  <a:cubicBezTo>
                    <a:pt x="1321" y="1970"/>
                    <a:pt x="1314" y="1958"/>
                    <a:pt x="1303" y="1945"/>
                  </a:cubicBezTo>
                  <a:cubicBezTo>
                    <a:pt x="1313" y="1940"/>
                    <a:pt x="1320" y="1937"/>
                    <a:pt x="1327" y="1935"/>
                  </a:cubicBezTo>
                  <a:cubicBezTo>
                    <a:pt x="1406" y="1911"/>
                    <a:pt x="1449" y="1851"/>
                    <a:pt x="1476" y="1780"/>
                  </a:cubicBezTo>
                  <a:cubicBezTo>
                    <a:pt x="1490" y="1742"/>
                    <a:pt x="1495" y="1698"/>
                    <a:pt x="1498" y="1657"/>
                  </a:cubicBezTo>
                  <a:cubicBezTo>
                    <a:pt x="1500" y="1627"/>
                    <a:pt x="1492" y="1596"/>
                    <a:pt x="1489" y="1566"/>
                  </a:cubicBezTo>
                  <a:cubicBezTo>
                    <a:pt x="1437" y="1562"/>
                    <a:pt x="1406" y="1597"/>
                    <a:pt x="1366" y="1620"/>
                  </a:cubicBezTo>
                  <a:cubicBezTo>
                    <a:pt x="1352" y="1517"/>
                    <a:pt x="1304" y="1433"/>
                    <a:pt x="1242" y="1352"/>
                  </a:cubicBezTo>
                  <a:cubicBezTo>
                    <a:pt x="1235" y="1356"/>
                    <a:pt x="1227" y="1358"/>
                    <a:pt x="1222" y="1363"/>
                  </a:cubicBezTo>
                  <a:cubicBezTo>
                    <a:pt x="1162" y="1434"/>
                    <a:pt x="1122" y="1510"/>
                    <a:pt x="1130" y="1608"/>
                  </a:cubicBezTo>
                  <a:cubicBezTo>
                    <a:pt x="1135" y="1669"/>
                    <a:pt x="1137" y="1730"/>
                    <a:pt x="1157" y="1789"/>
                  </a:cubicBezTo>
                  <a:cubicBezTo>
                    <a:pt x="1071" y="1703"/>
                    <a:pt x="1019" y="1605"/>
                    <a:pt x="1035" y="1479"/>
                  </a:cubicBezTo>
                  <a:cubicBezTo>
                    <a:pt x="1043" y="1414"/>
                    <a:pt x="1053" y="1348"/>
                    <a:pt x="1082" y="1289"/>
                  </a:cubicBezTo>
                  <a:close/>
                  <a:moveTo>
                    <a:pt x="1599" y="1071"/>
                  </a:moveTo>
                  <a:cubicBezTo>
                    <a:pt x="1540" y="1123"/>
                    <a:pt x="1475" y="1148"/>
                    <a:pt x="1401" y="1146"/>
                  </a:cubicBezTo>
                  <a:cubicBezTo>
                    <a:pt x="1366" y="1145"/>
                    <a:pt x="1330" y="1138"/>
                    <a:pt x="1305" y="1100"/>
                  </a:cubicBezTo>
                  <a:cubicBezTo>
                    <a:pt x="1363" y="1089"/>
                    <a:pt x="1421" y="1094"/>
                    <a:pt x="1473" y="1066"/>
                  </a:cubicBezTo>
                  <a:cubicBezTo>
                    <a:pt x="1434" y="1067"/>
                    <a:pt x="1394" y="1067"/>
                    <a:pt x="1346" y="1068"/>
                  </a:cubicBezTo>
                  <a:cubicBezTo>
                    <a:pt x="1383" y="1044"/>
                    <a:pt x="1412" y="1025"/>
                    <a:pt x="1442" y="1005"/>
                  </a:cubicBezTo>
                  <a:cubicBezTo>
                    <a:pt x="1445" y="1003"/>
                    <a:pt x="1450" y="1004"/>
                    <a:pt x="1454" y="1004"/>
                  </a:cubicBezTo>
                  <a:cubicBezTo>
                    <a:pt x="1509" y="1008"/>
                    <a:pt x="1559" y="1023"/>
                    <a:pt x="1599" y="1071"/>
                  </a:cubicBezTo>
                  <a:close/>
                  <a:moveTo>
                    <a:pt x="1278" y="932"/>
                  </a:moveTo>
                  <a:cubicBezTo>
                    <a:pt x="1310" y="881"/>
                    <a:pt x="1347" y="837"/>
                    <a:pt x="1410" y="824"/>
                  </a:cubicBezTo>
                  <a:cubicBezTo>
                    <a:pt x="1446" y="817"/>
                    <a:pt x="1482" y="802"/>
                    <a:pt x="1529" y="810"/>
                  </a:cubicBezTo>
                  <a:cubicBezTo>
                    <a:pt x="1495" y="862"/>
                    <a:pt x="1483" y="920"/>
                    <a:pt x="1443" y="965"/>
                  </a:cubicBezTo>
                  <a:cubicBezTo>
                    <a:pt x="1406" y="1009"/>
                    <a:pt x="1365" y="1039"/>
                    <a:pt x="1297" y="1025"/>
                  </a:cubicBezTo>
                  <a:cubicBezTo>
                    <a:pt x="1307" y="1008"/>
                    <a:pt x="1314" y="994"/>
                    <a:pt x="1323" y="982"/>
                  </a:cubicBezTo>
                  <a:cubicBezTo>
                    <a:pt x="1332" y="970"/>
                    <a:pt x="1344" y="960"/>
                    <a:pt x="1355" y="949"/>
                  </a:cubicBezTo>
                  <a:cubicBezTo>
                    <a:pt x="1364" y="939"/>
                    <a:pt x="1374" y="929"/>
                    <a:pt x="1383" y="920"/>
                  </a:cubicBezTo>
                  <a:cubicBezTo>
                    <a:pt x="1333" y="934"/>
                    <a:pt x="1302" y="971"/>
                    <a:pt x="1272" y="1010"/>
                  </a:cubicBezTo>
                  <a:cubicBezTo>
                    <a:pt x="1255" y="979"/>
                    <a:pt x="1264" y="954"/>
                    <a:pt x="1278" y="932"/>
                  </a:cubicBezTo>
                  <a:close/>
                  <a:moveTo>
                    <a:pt x="1092" y="1084"/>
                  </a:moveTo>
                  <a:cubicBezTo>
                    <a:pt x="1060" y="1069"/>
                    <a:pt x="1049" y="1049"/>
                    <a:pt x="1042" y="1026"/>
                  </a:cubicBezTo>
                  <a:cubicBezTo>
                    <a:pt x="1029" y="977"/>
                    <a:pt x="1033" y="929"/>
                    <a:pt x="1045" y="881"/>
                  </a:cubicBezTo>
                  <a:cubicBezTo>
                    <a:pt x="1054" y="845"/>
                    <a:pt x="1066" y="812"/>
                    <a:pt x="1097" y="784"/>
                  </a:cubicBezTo>
                  <a:cubicBezTo>
                    <a:pt x="1115" y="810"/>
                    <a:pt x="1133" y="833"/>
                    <a:pt x="1147" y="858"/>
                  </a:cubicBezTo>
                  <a:cubicBezTo>
                    <a:pt x="1175" y="907"/>
                    <a:pt x="1185" y="960"/>
                    <a:pt x="1178" y="1015"/>
                  </a:cubicBezTo>
                  <a:cubicBezTo>
                    <a:pt x="1174" y="1047"/>
                    <a:pt x="1163" y="1077"/>
                    <a:pt x="1126" y="1092"/>
                  </a:cubicBezTo>
                  <a:cubicBezTo>
                    <a:pt x="1106" y="1045"/>
                    <a:pt x="1120" y="991"/>
                    <a:pt x="1090" y="949"/>
                  </a:cubicBezTo>
                  <a:cubicBezTo>
                    <a:pt x="1091" y="992"/>
                    <a:pt x="1091" y="1035"/>
                    <a:pt x="1092" y="1084"/>
                  </a:cubicBezTo>
                  <a:close/>
                  <a:moveTo>
                    <a:pt x="805" y="545"/>
                  </a:moveTo>
                  <a:cubicBezTo>
                    <a:pt x="810" y="497"/>
                    <a:pt x="850" y="480"/>
                    <a:pt x="883" y="459"/>
                  </a:cubicBezTo>
                  <a:cubicBezTo>
                    <a:pt x="901" y="447"/>
                    <a:pt x="922" y="439"/>
                    <a:pt x="947" y="449"/>
                  </a:cubicBezTo>
                  <a:cubicBezTo>
                    <a:pt x="931" y="494"/>
                    <a:pt x="914" y="534"/>
                    <a:pt x="904" y="576"/>
                  </a:cubicBezTo>
                  <a:cubicBezTo>
                    <a:pt x="895" y="611"/>
                    <a:pt x="876" y="640"/>
                    <a:pt x="855" y="668"/>
                  </a:cubicBezTo>
                  <a:cubicBezTo>
                    <a:pt x="839" y="690"/>
                    <a:pt x="816" y="704"/>
                    <a:pt x="784" y="702"/>
                  </a:cubicBezTo>
                  <a:cubicBezTo>
                    <a:pt x="799" y="676"/>
                    <a:pt x="813" y="654"/>
                    <a:pt x="827" y="631"/>
                  </a:cubicBezTo>
                  <a:cubicBezTo>
                    <a:pt x="809" y="643"/>
                    <a:pt x="795" y="658"/>
                    <a:pt x="780" y="672"/>
                  </a:cubicBezTo>
                  <a:cubicBezTo>
                    <a:pt x="766" y="686"/>
                    <a:pt x="751" y="703"/>
                    <a:pt x="725" y="694"/>
                  </a:cubicBezTo>
                  <a:cubicBezTo>
                    <a:pt x="742" y="670"/>
                    <a:pt x="758" y="648"/>
                    <a:pt x="772" y="624"/>
                  </a:cubicBezTo>
                  <a:cubicBezTo>
                    <a:pt x="787" y="599"/>
                    <a:pt x="780" y="565"/>
                    <a:pt x="805" y="545"/>
                  </a:cubicBezTo>
                  <a:close/>
                  <a:moveTo>
                    <a:pt x="516" y="688"/>
                  </a:moveTo>
                  <a:cubicBezTo>
                    <a:pt x="464" y="643"/>
                    <a:pt x="427" y="588"/>
                    <a:pt x="405" y="523"/>
                  </a:cubicBezTo>
                  <a:cubicBezTo>
                    <a:pt x="403" y="515"/>
                    <a:pt x="404" y="505"/>
                    <a:pt x="404" y="499"/>
                  </a:cubicBezTo>
                  <a:cubicBezTo>
                    <a:pt x="438" y="505"/>
                    <a:pt x="471" y="511"/>
                    <a:pt x="503" y="514"/>
                  </a:cubicBezTo>
                  <a:cubicBezTo>
                    <a:pt x="532" y="517"/>
                    <a:pt x="557" y="526"/>
                    <a:pt x="574" y="543"/>
                  </a:cubicBezTo>
                  <a:cubicBezTo>
                    <a:pt x="579" y="575"/>
                    <a:pt x="583" y="603"/>
                    <a:pt x="587" y="634"/>
                  </a:cubicBezTo>
                  <a:cubicBezTo>
                    <a:pt x="560" y="618"/>
                    <a:pt x="537" y="605"/>
                    <a:pt x="513" y="591"/>
                  </a:cubicBezTo>
                  <a:cubicBezTo>
                    <a:pt x="540" y="625"/>
                    <a:pt x="580" y="645"/>
                    <a:pt x="593" y="689"/>
                  </a:cubicBezTo>
                  <a:cubicBezTo>
                    <a:pt x="560" y="709"/>
                    <a:pt x="541" y="709"/>
                    <a:pt x="516" y="688"/>
                  </a:cubicBezTo>
                  <a:close/>
                  <a:moveTo>
                    <a:pt x="642" y="648"/>
                  </a:moveTo>
                  <a:cubicBezTo>
                    <a:pt x="640" y="646"/>
                    <a:pt x="638" y="644"/>
                    <a:pt x="636" y="642"/>
                  </a:cubicBezTo>
                  <a:cubicBezTo>
                    <a:pt x="594" y="581"/>
                    <a:pt x="587" y="516"/>
                    <a:pt x="619" y="448"/>
                  </a:cubicBezTo>
                  <a:cubicBezTo>
                    <a:pt x="641" y="400"/>
                    <a:pt x="666" y="353"/>
                    <a:pt x="677" y="295"/>
                  </a:cubicBezTo>
                  <a:cubicBezTo>
                    <a:pt x="694" y="322"/>
                    <a:pt x="713" y="348"/>
                    <a:pt x="727" y="376"/>
                  </a:cubicBezTo>
                  <a:cubicBezTo>
                    <a:pt x="752" y="428"/>
                    <a:pt x="769" y="482"/>
                    <a:pt x="769" y="541"/>
                  </a:cubicBezTo>
                  <a:cubicBezTo>
                    <a:pt x="768" y="609"/>
                    <a:pt x="746" y="641"/>
                    <a:pt x="685" y="657"/>
                  </a:cubicBezTo>
                  <a:cubicBezTo>
                    <a:pt x="690" y="610"/>
                    <a:pt x="700" y="564"/>
                    <a:pt x="688" y="518"/>
                  </a:cubicBezTo>
                  <a:cubicBezTo>
                    <a:pt x="676" y="562"/>
                    <a:pt x="677" y="610"/>
                    <a:pt x="654" y="651"/>
                  </a:cubicBezTo>
                  <a:cubicBezTo>
                    <a:pt x="648" y="649"/>
                    <a:pt x="645" y="649"/>
                    <a:pt x="642" y="648"/>
                  </a:cubicBezTo>
                  <a:close/>
                  <a:moveTo>
                    <a:pt x="675" y="1129"/>
                  </a:moveTo>
                  <a:cubicBezTo>
                    <a:pt x="632" y="1105"/>
                    <a:pt x="591" y="1083"/>
                    <a:pt x="551" y="1061"/>
                  </a:cubicBezTo>
                  <a:cubicBezTo>
                    <a:pt x="550" y="1063"/>
                    <a:pt x="548" y="1066"/>
                    <a:pt x="547" y="1068"/>
                  </a:cubicBezTo>
                  <a:cubicBezTo>
                    <a:pt x="584" y="1096"/>
                    <a:pt x="620" y="1125"/>
                    <a:pt x="657" y="1153"/>
                  </a:cubicBezTo>
                  <a:cubicBezTo>
                    <a:pt x="630" y="1176"/>
                    <a:pt x="584" y="1178"/>
                    <a:pt x="514" y="1147"/>
                  </a:cubicBezTo>
                  <a:cubicBezTo>
                    <a:pt x="422" y="1105"/>
                    <a:pt x="366" y="1031"/>
                    <a:pt x="345" y="928"/>
                  </a:cubicBezTo>
                  <a:cubicBezTo>
                    <a:pt x="462" y="897"/>
                    <a:pt x="596" y="959"/>
                    <a:pt x="658" y="1048"/>
                  </a:cubicBezTo>
                  <a:cubicBezTo>
                    <a:pt x="673" y="1070"/>
                    <a:pt x="683" y="1097"/>
                    <a:pt x="675" y="1129"/>
                  </a:cubicBezTo>
                  <a:close/>
                  <a:moveTo>
                    <a:pt x="679" y="1020"/>
                  </a:moveTo>
                  <a:cubicBezTo>
                    <a:pt x="655" y="949"/>
                    <a:pt x="652" y="880"/>
                    <a:pt x="660" y="810"/>
                  </a:cubicBezTo>
                  <a:cubicBezTo>
                    <a:pt x="687" y="930"/>
                    <a:pt x="693" y="985"/>
                    <a:pt x="679" y="1020"/>
                  </a:cubicBezTo>
                  <a:close/>
                  <a:moveTo>
                    <a:pt x="720" y="989"/>
                  </a:moveTo>
                  <a:cubicBezTo>
                    <a:pt x="729" y="972"/>
                    <a:pt x="738" y="954"/>
                    <a:pt x="751" y="940"/>
                  </a:cubicBezTo>
                  <a:cubicBezTo>
                    <a:pt x="783" y="906"/>
                    <a:pt x="820" y="879"/>
                    <a:pt x="870" y="874"/>
                  </a:cubicBezTo>
                  <a:cubicBezTo>
                    <a:pt x="915" y="968"/>
                    <a:pt x="845" y="1144"/>
                    <a:pt x="763" y="1146"/>
                  </a:cubicBezTo>
                  <a:cubicBezTo>
                    <a:pt x="753" y="1085"/>
                    <a:pt x="788" y="1034"/>
                    <a:pt x="805" y="972"/>
                  </a:cubicBezTo>
                  <a:cubicBezTo>
                    <a:pt x="762" y="1016"/>
                    <a:pt x="756" y="1070"/>
                    <a:pt x="734" y="1119"/>
                  </a:cubicBezTo>
                  <a:cubicBezTo>
                    <a:pt x="698" y="1075"/>
                    <a:pt x="698" y="1033"/>
                    <a:pt x="720" y="989"/>
                  </a:cubicBezTo>
                  <a:close/>
                  <a:moveTo>
                    <a:pt x="110" y="1967"/>
                  </a:moveTo>
                  <a:cubicBezTo>
                    <a:pt x="161" y="1899"/>
                    <a:pt x="320" y="1875"/>
                    <a:pt x="383" y="1923"/>
                  </a:cubicBezTo>
                  <a:cubicBezTo>
                    <a:pt x="335" y="1930"/>
                    <a:pt x="285" y="1936"/>
                    <a:pt x="236" y="1943"/>
                  </a:cubicBezTo>
                  <a:cubicBezTo>
                    <a:pt x="236" y="1946"/>
                    <a:pt x="236" y="1948"/>
                    <a:pt x="236" y="1951"/>
                  </a:cubicBezTo>
                  <a:cubicBezTo>
                    <a:pt x="291" y="1956"/>
                    <a:pt x="347" y="1936"/>
                    <a:pt x="403" y="1954"/>
                  </a:cubicBezTo>
                  <a:cubicBezTo>
                    <a:pt x="319" y="2053"/>
                    <a:pt x="201" y="2037"/>
                    <a:pt x="110" y="1967"/>
                  </a:cubicBezTo>
                  <a:close/>
                  <a:moveTo>
                    <a:pt x="649" y="1555"/>
                  </a:moveTo>
                  <a:cubicBezTo>
                    <a:pt x="656" y="1555"/>
                    <a:pt x="663" y="1554"/>
                    <a:pt x="670" y="1555"/>
                  </a:cubicBezTo>
                  <a:cubicBezTo>
                    <a:pt x="681" y="1556"/>
                    <a:pt x="692" y="1558"/>
                    <a:pt x="703" y="1560"/>
                  </a:cubicBezTo>
                  <a:cubicBezTo>
                    <a:pt x="797" y="1581"/>
                    <a:pt x="866" y="1637"/>
                    <a:pt x="917" y="1716"/>
                  </a:cubicBezTo>
                  <a:cubicBezTo>
                    <a:pt x="924" y="1727"/>
                    <a:pt x="925" y="1742"/>
                    <a:pt x="929" y="1756"/>
                  </a:cubicBezTo>
                  <a:cubicBezTo>
                    <a:pt x="927" y="1757"/>
                    <a:pt x="924" y="1758"/>
                    <a:pt x="922" y="1759"/>
                  </a:cubicBezTo>
                  <a:cubicBezTo>
                    <a:pt x="872" y="1725"/>
                    <a:pt x="822" y="1691"/>
                    <a:pt x="771" y="1657"/>
                  </a:cubicBezTo>
                  <a:cubicBezTo>
                    <a:pt x="810" y="1714"/>
                    <a:pt x="877" y="1739"/>
                    <a:pt x="919" y="1799"/>
                  </a:cubicBezTo>
                  <a:cubicBezTo>
                    <a:pt x="798" y="1814"/>
                    <a:pt x="651" y="1668"/>
                    <a:pt x="649" y="1555"/>
                  </a:cubicBezTo>
                  <a:close/>
                  <a:moveTo>
                    <a:pt x="702" y="1860"/>
                  </a:moveTo>
                  <a:cubicBezTo>
                    <a:pt x="649" y="1873"/>
                    <a:pt x="599" y="1895"/>
                    <a:pt x="541" y="1915"/>
                  </a:cubicBezTo>
                  <a:cubicBezTo>
                    <a:pt x="622" y="1854"/>
                    <a:pt x="803" y="1801"/>
                    <a:pt x="864" y="1834"/>
                  </a:cubicBezTo>
                  <a:cubicBezTo>
                    <a:pt x="811" y="1842"/>
                    <a:pt x="756" y="1847"/>
                    <a:pt x="702" y="1860"/>
                  </a:cubicBezTo>
                  <a:close/>
                  <a:moveTo>
                    <a:pt x="941" y="2041"/>
                  </a:moveTo>
                  <a:cubicBezTo>
                    <a:pt x="899" y="2100"/>
                    <a:pt x="835" y="2121"/>
                    <a:pt x="768" y="2137"/>
                  </a:cubicBezTo>
                  <a:cubicBezTo>
                    <a:pt x="752" y="2030"/>
                    <a:pt x="812" y="1900"/>
                    <a:pt x="886" y="1877"/>
                  </a:cubicBezTo>
                  <a:cubicBezTo>
                    <a:pt x="901" y="1880"/>
                    <a:pt x="916" y="1882"/>
                    <a:pt x="932" y="1886"/>
                  </a:cubicBezTo>
                  <a:cubicBezTo>
                    <a:pt x="917" y="1940"/>
                    <a:pt x="879" y="1978"/>
                    <a:pt x="851" y="2027"/>
                  </a:cubicBezTo>
                  <a:cubicBezTo>
                    <a:pt x="891" y="2002"/>
                    <a:pt x="925" y="1962"/>
                    <a:pt x="953" y="1907"/>
                  </a:cubicBezTo>
                  <a:cubicBezTo>
                    <a:pt x="971" y="1960"/>
                    <a:pt x="968" y="2002"/>
                    <a:pt x="941" y="2041"/>
                  </a:cubicBezTo>
                  <a:close/>
                  <a:moveTo>
                    <a:pt x="1413" y="1690"/>
                  </a:moveTo>
                  <a:cubicBezTo>
                    <a:pt x="1401" y="1713"/>
                    <a:pt x="1393" y="1729"/>
                    <a:pt x="1384" y="1746"/>
                  </a:cubicBezTo>
                  <a:cubicBezTo>
                    <a:pt x="1358" y="1660"/>
                    <a:pt x="1384" y="1612"/>
                    <a:pt x="1468" y="1588"/>
                  </a:cubicBezTo>
                  <a:cubicBezTo>
                    <a:pt x="1483" y="1633"/>
                    <a:pt x="1481" y="1680"/>
                    <a:pt x="1467" y="1738"/>
                  </a:cubicBezTo>
                  <a:cubicBezTo>
                    <a:pt x="1457" y="1777"/>
                    <a:pt x="1445" y="1814"/>
                    <a:pt x="1416" y="1842"/>
                  </a:cubicBezTo>
                  <a:cubicBezTo>
                    <a:pt x="1393" y="1865"/>
                    <a:pt x="1377" y="1870"/>
                    <a:pt x="1347" y="1863"/>
                  </a:cubicBezTo>
                  <a:cubicBezTo>
                    <a:pt x="1360" y="1805"/>
                    <a:pt x="1417" y="1764"/>
                    <a:pt x="1413" y="1690"/>
                  </a:cubicBezTo>
                  <a:close/>
                  <a:moveTo>
                    <a:pt x="1154" y="1679"/>
                  </a:moveTo>
                  <a:cubicBezTo>
                    <a:pt x="1151" y="1656"/>
                    <a:pt x="1152" y="1632"/>
                    <a:pt x="1149" y="1608"/>
                  </a:cubicBezTo>
                  <a:cubicBezTo>
                    <a:pt x="1141" y="1518"/>
                    <a:pt x="1180" y="1447"/>
                    <a:pt x="1235" y="1377"/>
                  </a:cubicBezTo>
                  <a:cubicBezTo>
                    <a:pt x="1255" y="1404"/>
                    <a:pt x="1274" y="1428"/>
                    <a:pt x="1289" y="1454"/>
                  </a:cubicBezTo>
                  <a:cubicBezTo>
                    <a:pt x="1345" y="1550"/>
                    <a:pt x="1359" y="1654"/>
                    <a:pt x="1338" y="1761"/>
                  </a:cubicBezTo>
                  <a:cubicBezTo>
                    <a:pt x="1333" y="1787"/>
                    <a:pt x="1315" y="1809"/>
                    <a:pt x="1282" y="1815"/>
                  </a:cubicBezTo>
                  <a:cubicBezTo>
                    <a:pt x="1262" y="1748"/>
                    <a:pt x="1241" y="1681"/>
                    <a:pt x="1236" y="1601"/>
                  </a:cubicBezTo>
                  <a:cubicBezTo>
                    <a:pt x="1231" y="1619"/>
                    <a:pt x="1226" y="1629"/>
                    <a:pt x="1227" y="1637"/>
                  </a:cubicBezTo>
                  <a:cubicBezTo>
                    <a:pt x="1233" y="1698"/>
                    <a:pt x="1241" y="1758"/>
                    <a:pt x="1250" y="1824"/>
                  </a:cubicBezTo>
                  <a:cubicBezTo>
                    <a:pt x="1241" y="1819"/>
                    <a:pt x="1233" y="1817"/>
                    <a:pt x="1227" y="1812"/>
                  </a:cubicBezTo>
                  <a:cubicBezTo>
                    <a:pt x="1188" y="1776"/>
                    <a:pt x="1161" y="1733"/>
                    <a:pt x="1154" y="1679"/>
                  </a:cubicBezTo>
                  <a:close/>
                  <a:moveTo>
                    <a:pt x="1013" y="1455"/>
                  </a:moveTo>
                  <a:cubicBezTo>
                    <a:pt x="1010" y="1402"/>
                    <a:pt x="1029" y="1332"/>
                    <a:pt x="1053" y="1293"/>
                  </a:cubicBezTo>
                  <a:cubicBezTo>
                    <a:pt x="1039" y="1350"/>
                    <a:pt x="1026" y="1403"/>
                    <a:pt x="1013" y="1455"/>
                  </a:cubicBezTo>
                  <a:close/>
                  <a:moveTo>
                    <a:pt x="164" y="262"/>
                  </a:moveTo>
                  <a:cubicBezTo>
                    <a:pt x="177" y="260"/>
                    <a:pt x="186" y="261"/>
                    <a:pt x="192" y="257"/>
                  </a:cubicBezTo>
                  <a:cubicBezTo>
                    <a:pt x="245" y="221"/>
                    <a:pt x="283" y="172"/>
                    <a:pt x="307" y="115"/>
                  </a:cubicBezTo>
                  <a:cubicBezTo>
                    <a:pt x="322" y="79"/>
                    <a:pt x="319" y="39"/>
                    <a:pt x="314" y="0"/>
                  </a:cubicBezTo>
                  <a:cubicBezTo>
                    <a:pt x="294" y="0"/>
                    <a:pt x="294" y="0"/>
                    <a:pt x="294" y="0"/>
                  </a:cubicBezTo>
                  <a:cubicBezTo>
                    <a:pt x="301" y="53"/>
                    <a:pt x="298" y="105"/>
                    <a:pt x="262" y="151"/>
                  </a:cubicBezTo>
                  <a:cubicBezTo>
                    <a:pt x="239" y="180"/>
                    <a:pt x="222" y="214"/>
                    <a:pt x="181" y="239"/>
                  </a:cubicBezTo>
                  <a:cubicBezTo>
                    <a:pt x="172" y="178"/>
                    <a:pt x="144" y="126"/>
                    <a:pt x="145" y="66"/>
                  </a:cubicBezTo>
                  <a:cubicBezTo>
                    <a:pt x="145" y="42"/>
                    <a:pt x="147" y="20"/>
                    <a:pt x="153" y="0"/>
                  </a:cubicBezTo>
                  <a:cubicBezTo>
                    <a:pt x="130" y="0"/>
                    <a:pt x="130" y="0"/>
                    <a:pt x="130" y="0"/>
                  </a:cubicBezTo>
                  <a:cubicBezTo>
                    <a:pt x="126" y="12"/>
                    <a:pt x="123" y="23"/>
                    <a:pt x="119" y="34"/>
                  </a:cubicBezTo>
                  <a:cubicBezTo>
                    <a:pt x="118" y="38"/>
                    <a:pt x="114" y="41"/>
                    <a:pt x="111" y="43"/>
                  </a:cubicBezTo>
                  <a:cubicBezTo>
                    <a:pt x="77" y="68"/>
                    <a:pt x="42" y="86"/>
                    <a:pt x="0" y="89"/>
                  </a:cubicBezTo>
                  <a:cubicBezTo>
                    <a:pt x="0" y="112"/>
                    <a:pt x="0" y="112"/>
                    <a:pt x="0" y="112"/>
                  </a:cubicBezTo>
                  <a:cubicBezTo>
                    <a:pt x="17" y="111"/>
                    <a:pt x="34" y="106"/>
                    <a:pt x="51" y="101"/>
                  </a:cubicBezTo>
                  <a:cubicBezTo>
                    <a:pt x="74" y="93"/>
                    <a:pt x="96" y="81"/>
                    <a:pt x="118" y="71"/>
                  </a:cubicBezTo>
                  <a:cubicBezTo>
                    <a:pt x="134" y="136"/>
                    <a:pt x="149" y="198"/>
                    <a:pt x="164" y="262"/>
                  </a:cubicBezTo>
                  <a:close/>
                  <a:moveTo>
                    <a:pt x="3840" y="929"/>
                  </a:moveTo>
                  <a:cubicBezTo>
                    <a:pt x="3840" y="897"/>
                    <a:pt x="3840" y="897"/>
                    <a:pt x="3840" y="897"/>
                  </a:cubicBezTo>
                  <a:cubicBezTo>
                    <a:pt x="3827" y="878"/>
                    <a:pt x="3819" y="855"/>
                    <a:pt x="3819" y="825"/>
                  </a:cubicBezTo>
                  <a:cubicBezTo>
                    <a:pt x="3787" y="863"/>
                    <a:pt x="3766" y="900"/>
                    <a:pt x="3764" y="939"/>
                  </a:cubicBezTo>
                  <a:cubicBezTo>
                    <a:pt x="3762" y="976"/>
                    <a:pt x="3776" y="1015"/>
                    <a:pt x="3784" y="1057"/>
                  </a:cubicBezTo>
                  <a:cubicBezTo>
                    <a:pt x="3687" y="1034"/>
                    <a:pt x="3591" y="1043"/>
                    <a:pt x="3492" y="1073"/>
                  </a:cubicBezTo>
                  <a:cubicBezTo>
                    <a:pt x="3498" y="1079"/>
                    <a:pt x="3501" y="1085"/>
                    <a:pt x="3505" y="1086"/>
                  </a:cubicBezTo>
                  <a:cubicBezTo>
                    <a:pt x="3554" y="1101"/>
                    <a:pt x="3586" y="1139"/>
                    <a:pt x="3621" y="1172"/>
                  </a:cubicBezTo>
                  <a:cubicBezTo>
                    <a:pt x="3650" y="1200"/>
                    <a:pt x="3677" y="1231"/>
                    <a:pt x="3705" y="1261"/>
                  </a:cubicBezTo>
                  <a:cubicBezTo>
                    <a:pt x="3689" y="1284"/>
                    <a:pt x="3671" y="1310"/>
                    <a:pt x="3653" y="1336"/>
                  </a:cubicBezTo>
                  <a:cubicBezTo>
                    <a:pt x="3634" y="1361"/>
                    <a:pt x="3614" y="1386"/>
                    <a:pt x="3593" y="1413"/>
                  </a:cubicBezTo>
                  <a:cubicBezTo>
                    <a:pt x="3655" y="1462"/>
                    <a:pt x="3727" y="1444"/>
                    <a:pt x="3797" y="1428"/>
                  </a:cubicBezTo>
                  <a:cubicBezTo>
                    <a:pt x="3812" y="1424"/>
                    <a:pt x="3826" y="1420"/>
                    <a:pt x="3840" y="1415"/>
                  </a:cubicBezTo>
                  <a:cubicBezTo>
                    <a:pt x="3840" y="1388"/>
                    <a:pt x="3840" y="1388"/>
                    <a:pt x="3840" y="1388"/>
                  </a:cubicBezTo>
                  <a:cubicBezTo>
                    <a:pt x="3781" y="1415"/>
                    <a:pt x="3719" y="1425"/>
                    <a:pt x="3654" y="1419"/>
                  </a:cubicBezTo>
                  <a:cubicBezTo>
                    <a:pt x="3645" y="1418"/>
                    <a:pt x="3637" y="1413"/>
                    <a:pt x="3632" y="1411"/>
                  </a:cubicBezTo>
                  <a:cubicBezTo>
                    <a:pt x="3650" y="1382"/>
                    <a:pt x="3668" y="1355"/>
                    <a:pt x="3685" y="1326"/>
                  </a:cubicBezTo>
                  <a:cubicBezTo>
                    <a:pt x="3699" y="1301"/>
                    <a:pt x="3717" y="1281"/>
                    <a:pt x="3740" y="1273"/>
                  </a:cubicBezTo>
                  <a:cubicBezTo>
                    <a:pt x="3771" y="1281"/>
                    <a:pt x="3798" y="1288"/>
                    <a:pt x="3828" y="1296"/>
                  </a:cubicBezTo>
                  <a:cubicBezTo>
                    <a:pt x="3803" y="1315"/>
                    <a:pt x="3781" y="1331"/>
                    <a:pt x="3759" y="1347"/>
                  </a:cubicBezTo>
                  <a:cubicBezTo>
                    <a:pt x="3788" y="1340"/>
                    <a:pt x="3813" y="1324"/>
                    <a:pt x="3840" y="1317"/>
                  </a:cubicBezTo>
                  <a:cubicBezTo>
                    <a:pt x="3840" y="1257"/>
                    <a:pt x="3840" y="1257"/>
                    <a:pt x="3840" y="1257"/>
                  </a:cubicBezTo>
                  <a:cubicBezTo>
                    <a:pt x="3773" y="1266"/>
                    <a:pt x="3716" y="1246"/>
                    <a:pt x="3670" y="1194"/>
                  </a:cubicBezTo>
                  <a:cubicBezTo>
                    <a:pt x="3635" y="1154"/>
                    <a:pt x="3602" y="1112"/>
                    <a:pt x="3553" y="1080"/>
                  </a:cubicBezTo>
                  <a:cubicBezTo>
                    <a:pt x="3584" y="1075"/>
                    <a:pt x="3615" y="1068"/>
                    <a:pt x="3647" y="1066"/>
                  </a:cubicBezTo>
                  <a:cubicBezTo>
                    <a:pt x="3704" y="1063"/>
                    <a:pt x="3761" y="1069"/>
                    <a:pt x="3815" y="1093"/>
                  </a:cubicBezTo>
                  <a:cubicBezTo>
                    <a:pt x="3824" y="1097"/>
                    <a:pt x="3832" y="1102"/>
                    <a:pt x="3840" y="1106"/>
                  </a:cubicBezTo>
                  <a:cubicBezTo>
                    <a:pt x="3840" y="1076"/>
                    <a:pt x="3840" y="1076"/>
                    <a:pt x="3840" y="1076"/>
                  </a:cubicBezTo>
                  <a:cubicBezTo>
                    <a:pt x="3837" y="1071"/>
                    <a:pt x="3835" y="1067"/>
                    <a:pt x="3833" y="1061"/>
                  </a:cubicBezTo>
                  <a:cubicBezTo>
                    <a:pt x="3791" y="1038"/>
                    <a:pt x="3791" y="994"/>
                    <a:pt x="3785" y="955"/>
                  </a:cubicBezTo>
                  <a:cubicBezTo>
                    <a:pt x="3782" y="934"/>
                    <a:pt x="3783" y="912"/>
                    <a:pt x="3802" y="893"/>
                  </a:cubicBezTo>
                  <a:cubicBezTo>
                    <a:pt x="3815" y="905"/>
                    <a:pt x="3828" y="917"/>
                    <a:pt x="3840" y="929"/>
                  </a:cubicBezTo>
                  <a:close/>
                </a:path>
              </a:pathLst>
            </a:custGeom>
            <a:solidFill>
              <a:schemeClr val="accent1"/>
            </a:solidFill>
            <a:ln>
              <a:noFill/>
            </a:ln>
          </p:spPr>
        </p:sp>
      </p:grpSp>
      <p:sp>
        <p:nvSpPr>
          <p:cNvPr id="4" name="Date Placeholder 3"/>
          <p:cNvSpPr>
            <a:spLocks noGrp="1"/>
          </p:cNvSpPr>
          <p:nvPr>
            <p:ph type="dt" sz="half" idx="10"/>
          </p:nvPr>
        </p:nvSpPr>
        <p:spPr>
          <a:xfrm>
            <a:off x="8970982" y="6442525"/>
            <a:ext cx="2742486" cy="365125"/>
          </a:xfrm>
        </p:spPr>
        <p:txBody>
          <a:bodyPr/>
          <a:lstStyle/>
          <a:p>
            <a:fld id="{BB02557A-7053-4340-A874-8AB926A8EDA1}" type="datetimeFigureOut">
              <a:rPr lang="en-US" smtClean="0"/>
              <a:t>10/22/2017</a:t>
            </a:fld>
            <a:endParaRPr lang="en-US" dirty="0"/>
          </a:p>
        </p:txBody>
      </p:sp>
      <p:sp>
        <p:nvSpPr>
          <p:cNvPr id="5" name="Footer Placeholder 4"/>
          <p:cNvSpPr>
            <a:spLocks noGrp="1"/>
          </p:cNvSpPr>
          <p:nvPr>
            <p:ph type="ftr" sz="quarter" idx="11"/>
          </p:nvPr>
        </p:nvSpPr>
        <p:spPr>
          <a:xfrm>
            <a:off x="4031160" y="6442525"/>
            <a:ext cx="4113728" cy="365125"/>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466311" y="6442525"/>
            <a:ext cx="2754660" cy="365125"/>
          </a:xfrm>
        </p:spPr>
        <p:txBody>
          <a:bodyPr anchor="ctr"/>
          <a:lstStyle>
            <a:lvl1pPr algn="l">
              <a:defRPr sz="1200"/>
            </a:lvl1pPr>
          </a:lstStyle>
          <a:p>
            <a:fld id="{FAEF9944-A4F6-4C59-AEBD-678D6480B8EA}" type="slidenum">
              <a:rPr lang="en-US" smtClean="0"/>
              <a:pPr/>
              <a:t>‹#›</a:t>
            </a:fld>
            <a:endParaRPr lang="en-US" dirty="0"/>
          </a:p>
        </p:txBody>
      </p:sp>
      <p:grpSp>
        <p:nvGrpSpPr>
          <p:cNvPr id="9" name="Group 8" title="Text Container Shape"/>
          <p:cNvGrpSpPr/>
          <p:nvPr/>
        </p:nvGrpSpPr>
        <p:grpSpPr>
          <a:xfrm>
            <a:off x="7318394" y="467785"/>
            <a:ext cx="487394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18689" y="1023868"/>
            <a:ext cx="3792690" cy="3349641"/>
          </a:xfrm>
        </p:spPr>
        <p:txBody>
          <a:bodyPr anchor="t">
            <a:normAutofit/>
          </a:bodyPr>
          <a:lstStyle>
            <a:lvl1pPr algn="l">
              <a:lnSpc>
                <a:spcPct val="105000"/>
              </a:lnSpc>
              <a:defRPr sz="3899"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18689" y="4945377"/>
            <a:ext cx="3792690" cy="1037760"/>
          </a:xfrm>
        </p:spPr>
        <p:txBody>
          <a:bodyPr anchor="t">
            <a:normAutofit/>
          </a:bodyPr>
          <a:lstStyle>
            <a:lvl1pPr marL="0" indent="0" algn="l">
              <a:lnSpc>
                <a:spcPct val="130000"/>
              </a:lnSpc>
              <a:buNone/>
              <a:defRPr sz="1999" baseline="0">
                <a:solidFill>
                  <a:schemeClr val="bg2"/>
                </a:solidFill>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311354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FE8FB1-0A7A-443E-AAF7-31D4FA1AA312}" type="datetimeFigureOut">
              <a:rPr lang="en-US" smtClean="0"/>
              <a:t>10/22/2017</a:t>
            </a:fld>
            <a:endParaRPr lang="en-US"/>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3499607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Freeform 5"/>
          <p:cNvSpPr>
            <a:spLocks noEditPoints="1"/>
          </p:cNvSpPr>
          <p:nvPr/>
        </p:nvSpPr>
        <p:spPr bwMode="auto">
          <a:xfrm>
            <a:off x="1" y="4764"/>
            <a:ext cx="3779094"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p:nvSpPr>
          <p:cNvPr id="2" name="Vertical Title 1"/>
          <p:cNvSpPr>
            <a:spLocks noGrp="1"/>
          </p:cNvSpPr>
          <p:nvPr>
            <p:ph type="title" orient="vert"/>
          </p:nvPr>
        </p:nvSpPr>
        <p:spPr>
          <a:xfrm>
            <a:off x="9275549" y="507037"/>
            <a:ext cx="1571217"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2937" y="524373"/>
            <a:ext cx="5958025" cy="532259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5549" y="6296616"/>
            <a:ext cx="2505343" cy="365125"/>
          </a:xfrm>
        </p:spPr>
        <p:txBody>
          <a:bodyPr/>
          <a:lstStyle/>
          <a:p>
            <a:fld id="{9AFE8FB1-0A7A-443E-AAF7-31D4FA1AA312}" type="datetimeFigureOut">
              <a:rPr lang="en-US" smtClean="0"/>
              <a:t>10/22/2017</a:t>
            </a:fld>
            <a:endParaRPr lang="en-US"/>
          </a:p>
        </p:txBody>
      </p:sp>
      <p:sp>
        <p:nvSpPr>
          <p:cNvPr id="5" name="Footer Placeholder 4"/>
          <p:cNvSpPr>
            <a:spLocks noGrp="1"/>
          </p:cNvSpPr>
          <p:nvPr>
            <p:ph type="ftr" sz="quarter" idx="11"/>
          </p:nvPr>
        </p:nvSpPr>
        <p:spPr>
          <a:xfrm>
            <a:off x="2932936" y="6296616"/>
            <a:ext cx="5958025" cy="365125"/>
          </a:xfrm>
        </p:spPr>
        <p:txBody>
          <a:bodyPr/>
          <a:lstStyle/>
          <a:p>
            <a:endParaRPr lang="en-GB"/>
          </a:p>
        </p:txBody>
      </p:sp>
      <p:sp>
        <p:nvSpPr>
          <p:cNvPr id="6" name="Slide Number Placeholder 5"/>
          <p:cNvSpPr>
            <a:spLocks noGrp="1"/>
          </p:cNvSpPr>
          <p:nvPr>
            <p:ph type="sldNum" sz="quarter" idx="12"/>
          </p:nvPr>
        </p:nvSpPr>
        <p:spPr>
          <a:xfrm rot="5400000">
            <a:off x="8731668" y="2853280"/>
            <a:ext cx="5383267" cy="604112"/>
          </a:xfrm>
        </p:spPr>
        <p:txBody>
          <a:bodyPr/>
          <a:lstStyle>
            <a:lvl1pPr algn="l">
              <a:defRPr/>
            </a:lvl1pPr>
          </a:lstStyle>
          <a:p>
            <a:fld id="{25BA54BD-C84D-46CE-8B72-31BFB26ABA43}" type="slidenum">
              <a:rPr lang="en-GB" smtClean="0"/>
              <a:t>‹#›</a:t>
            </a:fld>
            <a:endParaRPr lang="en-GB"/>
          </a:p>
        </p:txBody>
      </p:sp>
      <p:cxnSp>
        <p:nvCxnSpPr>
          <p:cNvPr id="7" name="Straight Connector 6" title="Rule Line"/>
          <p:cNvCxnSpPr/>
          <p:nvPr/>
        </p:nvCxnSpPr>
        <p:spPr>
          <a:xfrm>
            <a:off x="9109209" y="571503"/>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3794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6" name="Group 25"/>
          <p:cNvGrpSpPr/>
          <p:nvPr/>
        </p:nvGrpSpPr>
        <p:grpSpPr>
          <a:xfrm>
            <a:off x="-1" y="-2313"/>
            <a:ext cx="12188826" cy="6924496"/>
            <a:chOff x="-1" y="-2313"/>
            <a:chExt cx="12192001" cy="6924496"/>
          </a:xfrm>
        </p:grpSpPr>
        <p:sp>
          <p:nvSpPr>
            <p:cNvPr id="25" name="Freeform 13"/>
            <p:cNvSpPr>
              <a:spLocks noEditPoints="1"/>
            </p:cNvSpPr>
            <p:nvPr/>
          </p:nvSpPr>
          <p:spPr bwMode="auto">
            <a:xfrm>
              <a:off x="233" y="-2312"/>
              <a:ext cx="12191767" cy="6864080"/>
            </a:xfrm>
            <a:custGeom>
              <a:avLst/>
              <a:gdLst/>
              <a:ahLst/>
              <a:cxnLst/>
              <a:rect l="0" t="0" r="r" b="b"/>
              <a:pathLst>
                <a:path w="3840" h="2161">
                  <a:moveTo>
                    <a:pt x="2652" y="274"/>
                  </a:moveTo>
                  <a:cubicBezTo>
                    <a:pt x="2722" y="253"/>
                    <a:pt x="2771" y="204"/>
                    <a:pt x="2817" y="150"/>
                  </a:cubicBezTo>
                  <a:cubicBezTo>
                    <a:pt x="2824" y="142"/>
                    <a:pt x="2831" y="133"/>
                    <a:pt x="2838" y="125"/>
                  </a:cubicBezTo>
                  <a:cubicBezTo>
                    <a:pt x="2839" y="124"/>
                    <a:pt x="2841" y="124"/>
                    <a:pt x="2846" y="124"/>
                  </a:cubicBezTo>
                  <a:cubicBezTo>
                    <a:pt x="2865" y="210"/>
                    <a:pt x="2890" y="295"/>
                    <a:pt x="2947" y="368"/>
                  </a:cubicBezTo>
                  <a:cubicBezTo>
                    <a:pt x="3012" y="310"/>
                    <a:pt x="3030" y="234"/>
                    <a:pt x="3034" y="155"/>
                  </a:cubicBezTo>
                  <a:cubicBezTo>
                    <a:pt x="3036" y="97"/>
                    <a:pt x="3021" y="46"/>
                    <a:pt x="2987" y="0"/>
                  </a:cubicBezTo>
                  <a:cubicBezTo>
                    <a:pt x="2796" y="0"/>
                    <a:pt x="2796" y="0"/>
                    <a:pt x="2796" y="0"/>
                  </a:cubicBezTo>
                  <a:cubicBezTo>
                    <a:pt x="2802" y="1"/>
                    <a:pt x="2808" y="4"/>
                    <a:pt x="2814" y="7"/>
                  </a:cubicBezTo>
                  <a:cubicBezTo>
                    <a:pt x="2778" y="53"/>
                    <a:pt x="2744" y="97"/>
                    <a:pt x="2710" y="141"/>
                  </a:cubicBezTo>
                  <a:cubicBezTo>
                    <a:pt x="2712" y="143"/>
                    <a:pt x="2714" y="144"/>
                    <a:pt x="2716" y="146"/>
                  </a:cubicBezTo>
                  <a:cubicBezTo>
                    <a:pt x="2754" y="107"/>
                    <a:pt x="2793" y="68"/>
                    <a:pt x="2838" y="22"/>
                  </a:cubicBezTo>
                  <a:cubicBezTo>
                    <a:pt x="2838" y="96"/>
                    <a:pt x="2800" y="142"/>
                    <a:pt x="2760" y="183"/>
                  </a:cubicBezTo>
                  <a:cubicBezTo>
                    <a:pt x="2721" y="222"/>
                    <a:pt x="2677" y="257"/>
                    <a:pt x="2613" y="257"/>
                  </a:cubicBezTo>
                  <a:cubicBezTo>
                    <a:pt x="2640" y="155"/>
                    <a:pt x="2694" y="74"/>
                    <a:pt x="2771" y="7"/>
                  </a:cubicBezTo>
                  <a:cubicBezTo>
                    <a:pt x="2775" y="3"/>
                    <a:pt x="2779" y="1"/>
                    <a:pt x="2783" y="0"/>
                  </a:cubicBezTo>
                  <a:cubicBezTo>
                    <a:pt x="2597" y="0"/>
                    <a:pt x="2597" y="0"/>
                    <a:pt x="2597" y="0"/>
                  </a:cubicBezTo>
                  <a:cubicBezTo>
                    <a:pt x="2634" y="15"/>
                    <a:pt x="2673" y="23"/>
                    <a:pt x="2716" y="21"/>
                  </a:cubicBezTo>
                  <a:cubicBezTo>
                    <a:pt x="2717" y="20"/>
                    <a:pt x="2718" y="23"/>
                    <a:pt x="2719" y="24"/>
                  </a:cubicBezTo>
                  <a:cubicBezTo>
                    <a:pt x="2653" y="98"/>
                    <a:pt x="2601" y="196"/>
                    <a:pt x="2588" y="270"/>
                  </a:cubicBezTo>
                  <a:cubicBezTo>
                    <a:pt x="2609" y="282"/>
                    <a:pt x="2630" y="280"/>
                    <a:pt x="2652" y="274"/>
                  </a:cubicBezTo>
                  <a:close/>
                  <a:moveTo>
                    <a:pt x="2870" y="108"/>
                  </a:moveTo>
                  <a:cubicBezTo>
                    <a:pt x="2872" y="76"/>
                    <a:pt x="2870" y="37"/>
                    <a:pt x="2912" y="17"/>
                  </a:cubicBezTo>
                  <a:cubicBezTo>
                    <a:pt x="2931" y="57"/>
                    <a:pt x="2929" y="100"/>
                    <a:pt x="2943" y="138"/>
                  </a:cubicBezTo>
                  <a:cubicBezTo>
                    <a:pt x="2959" y="97"/>
                    <a:pt x="2940" y="56"/>
                    <a:pt x="2941" y="13"/>
                  </a:cubicBezTo>
                  <a:cubicBezTo>
                    <a:pt x="2970" y="25"/>
                    <a:pt x="2991" y="44"/>
                    <a:pt x="3000" y="71"/>
                  </a:cubicBezTo>
                  <a:cubicBezTo>
                    <a:pt x="3028" y="166"/>
                    <a:pt x="3007" y="252"/>
                    <a:pt x="2954" y="335"/>
                  </a:cubicBezTo>
                  <a:cubicBezTo>
                    <a:pt x="2908" y="280"/>
                    <a:pt x="2865" y="171"/>
                    <a:pt x="2870" y="108"/>
                  </a:cubicBezTo>
                  <a:close/>
                  <a:moveTo>
                    <a:pt x="3414" y="0"/>
                  </a:moveTo>
                  <a:cubicBezTo>
                    <a:pt x="3375" y="0"/>
                    <a:pt x="3375" y="0"/>
                    <a:pt x="3375" y="0"/>
                  </a:cubicBezTo>
                  <a:cubicBezTo>
                    <a:pt x="3371" y="22"/>
                    <a:pt x="3362" y="41"/>
                    <a:pt x="3348" y="59"/>
                  </a:cubicBezTo>
                  <a:cubicBezTo>
                    <a:pt x="3302" y="115"/>
                    <a:pt x="3237" y="132"/>
                    <a:pt x="3169" y="144"/>
                  </a:cubicBezTo>
                  <a:cubicBezTo>
                    <a:pt x="3165" y="96"/>
                    <a:pt x="3176" y="44"/>
                    <a:pt x="3197" y="0"/>
                  </a:cubicBezTo>
                  <a:cubicBezTo>
                    <a:pt x="3171" y="0"/>
                    <a:pt x="3171" y="0"/>
                    <a:pt x="3171" y="0"/>
                  </a:cubicBezTo>
                  <a:cubicBezTo>
                    <a:pt x="3151" y="46"/>
                    <a:pt x="3143" y="98"/>
                    <a:pt x="3149" y="155"/>
                  </a:cubicBezTo>
                  <a:cubicBezTo>
                    <a:pt x="3231" y="183"/>
                    <a:pt x="3358" y="113"/>
                    <a:pt x="3414" y="0"/>
                  </a:cubicBezTo>
                  <a:close/>
                  <a:moveTo>
                    <a:pt x="77" y="680"/>
                  </a:moveTo>
                  <a:cubicBezTo>
                    <a:pt x="64" y="685"/>
                    <a:pt x="51" y="689"/>
                    <a:pt x="39" y="694"/>
                  </a:cubicBezTo>
                  <a:cubicBezTo>
                    <a:pt x="26" y="700"/>
                    <a:pt x="13" y="706"/>
                    <a:pt x="0" y="710"/>
                  </a:cubicBezTo>
                  <a:cubicBezTo>
                    <a:pt x="0" y="732"/>
                    <a:pt x="0" y="732"/>
                    <a:pt x="0" y="732"/>
                  </a:cubicBezTo>
                  <a:cubicBezTo>
                    <a:pt x="29" y="721"/>
                    <a:pt x="56" y="706"/>
                    <a:pt x="77" y="680"/>
                  </a:cubicBezTo>
                  <a:close/>
                  <a:moveTo>
                    <a:pt x="3289" y="0"/>
                  </a:moveTo>
                  <a:cubicBezTo>
                    <a:pt x="3279" y="13"/>
                    <a:pt x="3269" y="26"/>
                    <a:pt x="3260" y="40"/>
                  </a:cubicBezTo>
                  <a:cubicBezTo>
                    <a:pt x="3278" y="30"/>
                    <a:pt x="3296" y="16"/>
                    <a:pt x="3313" y="0"/>
                  </a:cubicBezTo>
                  <a:lnTo>
                    <a:pt x="3289" y="0"/>
                  </a:lnTo>
                  <a:close/>
                  <a:moveTo>
                    <a:pt x="3803" y="228"/>
                  </a:moveTo>
                  <a:cubicBezTo>
                    <a:pt x="3807" y="250"/>
                    <a:pt x="3809" y="270"/>
                    <a:pt x="3840" y="265"/>
                  </a:cubicBezTo>
                  <a:cubicBezTo>
                    <a:pt x="3840" y="261"/>
                    <a:pt x="3840" y="261"/>
                    <a:pt x="3840" y="261"/>
                  </a:cubicBezTo>
                  <a:cubicBezTo>
                    <a:pt x="3834" y="243"/>
                    <a:pt x="3828" y="228"/>
                    <a:pt x="3803" y="228"/>
                  </a:cubicBezTo>
                  <a:close/>
                  <a:moveTo>
                    <a:pt x="3788" y="152"/>
                  </a:moveTo>
                  <a:cubicBezTo>
                    <a:pt x="3765" y="165"/>
                    <a:pt x="3754" y="158"/>
                    <a:pt x="3747" y="141"/>
                  </a:cubicBezTo>
                  <a:cubicBezTo>
                    <a:pt x="3741" y="127"/>
                    <a:pt x="3731" y="114"/>
                    <a:pt x="3728" y="99"/>
                  </a:cubicBezTo>
                  <a:cubicBezTo>
                    <a:pt x="3722" y="76"/>
                    <a:pt x="3710" y="62"/>
                    <a:pt x="3685" y="60"/>
                  </a:cubicBezTo>
                  <a:cubicBezTo>
                    <a:pt x="3685" y="32"/>
                    <a:pt x="3673" y="14"/>
                    <a:pt x="3656" y="0"/>
                  </a:cubicBezTo>
                  <a:cubicBezTo>
                    <a:pt x="3596" y="0"/>
                    <a:pt x="3596" y="0"/>
                    <a:pt x="3596" y="0"/>
                  </a:cubicBezTo>
                  <a:cubicBezTo>
                    <a:pt x="3609" y="12"/>
                    <a:pt x="3620" y="25"/>
                    <a:pt x="3631" y="40"/>
                  </a:cubicBezTo>
                  <a:cubicBezTo>
                    <a:pt x="3646" y="60"/>
                    <a:pt x="3657" y="82"/>
                    <a:pt x="3685" y="89"/>
                  </a:cubicBezTo>
                  <a:cubicBezTo>
                    <a:pt x="3692" y="91"/>
                    <a:pt x="3700" y="100"/>
                    <a:pt x="3704" y="108"/>
                  </a:cubicBezTo>
                  <a:cubicBezTo>
                    <a:pt x="3760" y="203"/>
                    <a:pt x="3798" y="305"/>
                    <a:pt x="3820" y="413"/>
                  </a:cubicBezTo>
                  <a:cubicBezTo>
                    <a:pt x="3827" y="450"/>
                    <a:pt x="3825" y="488"/>
                    <a:pt x="3815" y="525"/>
                  </a:cubicBezTo>
                  <a:cubicBezTo>
                    <a:pt x="3811" y="539"/>
                    <a:pt x="3810" y="554"/>
                    <a:pt x="3807" y="568"/>
                  </a:cubicBezTo>
                  <a:cubicBezTo>
                    <a:pt x="3820" y="575"/>
                    <a:pt x="3830" y="577"/>
                    <a:pt x="3840" y="576"/>
                  </a:cubicBezTo>
                  <a:cubicBezTo>
                    <a:pt x="3840" y="343"/>
                    <a:pt x="3840" y="343"/>
                    <a:pt x="3840" y="343"/>
                  </a:cubicBezTo>
                  <a:cubicBezTo>
                    <a:pt x="3834" y="333"/>
                    <a:pt x="3829" y="322"/>
                    <a:pt x="3826" y="311"/>
                  </a:cubicBezTo>
                  <a:cubicBezTo>
                    <a:pt x="3810" y="261"/>
                    <a:pt x="3761" y="220"/>
                    <a:pt x="3788" y="152"/>
                  </a:cubicBezTo>
                  <a:close/>
                  <a:moveTo>
                    <a:pt x="3559" y="1512"/>
                  </a:moveTo>
                  <a:cubicBezTo>
                    <a:pt x="3526" y="1458"/>
                    <a:pt x="3479" y="1418"/>
                    <a:pt x="3424" y="1391"/>
                  </a:cubicBezTo>
                  <a:cubicBezTo>
                    <a:pt x="3381" y="1371"/>
                    <a:pt x="3333" y="1376"/>
                    <a:pt x="3287" y="1379"/>
                  </a:cubicBezTo>
                  <a:cubicBezTo>
                    <a:pt x="3246" y="1382"/>
                    <a:pt x="3208" y="1397"/>
                    <a:pt x="3172" y="1416"/>
                  </a:cubicBezTo>
                  <a:cubicBezTo>
                    <a:pt x="3159" y="1424"/>
                    <a:pt x="3145" y="1431"/>
                    <a:pt x="3126" y="1416"/>
                  </a:cubicBezTo>
                  <a:cubicBezTo>
                    <a:pt x="3185" y="1395"/>
                    <a:pt x="3225" y="1355"/>
                    <a:pt x="3260" y="1309"/>
                  </a:cubicBezTo>
                  <a:cubicBezTo>
                    <a:pt x="3297" y="1260"/>
                    <a:pt x="3310" y="1204"/>
                    <a:pt x="3318" y="1143"/>
                  </a:cubicBezTo>
                  <a:cubicBezTo>
                    <a:pt x="3236" y="1133"/>
                    <a:pt x="3166" y="1161"/>
                    <a:pt x="3103" y="1208"/>
                  </a:cubicBezTo>
                  <a:cubicBezTo>
                    <a:pt x="3041" y="1255"/>
                    <a:pt x="2998" y="1316"/>
                    <a:pt x="2990" y="1398"/>
                  </a:cubicBezTo>
                  <a:cubicBezTo>
                    <a:pt x="2841" y="1409"/>
                    <a:pt x="2710" y="1458"/>
                    <a:pt x="2597" y="1557"/>
                  </a:cubicBezTo>
                  <a:cubicBezTo>
                    <a:pt x="2618" y="1415"/>
                    <a:pt x="2674" y="1287"/>
                    <a:pt x="2740" y="1161"/>
                  </a:cubicBezTo>
                  <a:cubicBezTo>
                    <a:pt x="2766" y="1167"/>
                    <a:pt x="2788" y="1173"/>
                    <a:pt x="2811" y="1176"/>
                  </a:cubicBezTo>
                  <a:cubicBezTo>
                    <a:pt x="2886" y="1183"/>
                    <a:pt x="2957" y="1170"/>
                    <a:pt x="3022" y="1134"/>
                  </a:cubicBezTo>
                  <a:cubicBezTo>
                    <a:pt x="3053" y="1116"/>
                    <a:pt x="3079" y="1089"/>
                    <a:pt x="3105" y="1065"/>
                  </a:cubicBezTo>
                  <a:cubicBezTo>
                    <a:pt x="3116" y="1055"/>
                    <a:pt x="3113" y="1043"/>
                    <a:pt x="3104" y="1031"/>
                  </a:cubicBezTo>
                  <a:cubicBezTo>
                    <a:pt x="3081" y="999"/>
                    <a:pt x="3046" y="988"/>
                    <a:pt x="3012" y="977"/>
                  </a:cubicBezTo>
                  <a:cubicBezTo>
                    <a:pt x="2984" y="968"/>
                    <a:pt x="2955" y="968"/>
                    <a:pt x="2923" y="963"/>
                  </a:cubicBezTo>
                  <a:cubicBezTo>
                    <a:pt x="2962" y="910"/>
                    <a:pt x="3013" y="869"/>
                    <a:pt x="3065" y="824"/>
                  </a:cubicBezTo>
                  <a:cubicBezTo>
                    <a:pt x="3072" y="844"/>
                    <a:pt x="3076" y="863"/>
                    <a:pt x="3085" y="879"/>
                  </a:cubicBezTo>
                  <a:cubicBezTo>
                    <a:pt x="3108" y="919"/>
                    <a:pt x="3148" y="934"/>
                    <a:pt x="3190" y="938"/>
                  </a:cubicBezTo>
                  <a:cubicBezTo>
                    <a:pt x="3237" y="943"/>
                    <a:pt x="3283" y="935"/>
                    <a:pt x="3326" y="915"/>
                  </a:cubicBezTo>
                  <a:cubicBezTo>
                    <a:pt x="3348" y="904"/>
                    <a:pt x="3372" y="896"/>
                    <a:pt x="3396" y="887"/>
                  </a:cubicBezTo>
                  <a:cubicBezTo>
                    <a:pt x="3434" y="872"/>
                    <a:pt x="3474" y="864"/>
                    <a:pt x="3521" y="889"/>
                  </a:cubicBezTo>
                  <a:cubicBezTo>
                    <a:pt x="3503" y="843"/>
                    <a:pt x="3481" y="807"/>
                    <a:pt x="3448" y="787"/>
                  </a:cubicBezTo>
                  <a:cubicBezTo>
                    <a:pt x="3415" y="767"/>
                    <a:pt x="3375" y="761"/>
                    <a:pt x="3334" y="747"/>
                  </a:cubicBezTo>
                  <a:cubicBezTo>
                    <a:pt x="3401" y="673"/>
                    <a:pt x="3439" y="585"/>
                    <a:pt x="3461" y="484"/>
                  </a:cubicBezTo>
                  <a:cubicBezTo>
                    <a:pt x="3452" y="486"/>
                    <a:pt x="3446" y="486"/>
                    <a:pt x="3443" y="489"/>
                  </a:cubicBezTo>
                  <a:cubicBezTo>
                    <a:pt x="3406" y="525"/>
                    <a:pt x="3357" y="535"/>
                    <a:pt x="3311" y="549"/>
                  </a:cubicBezTo>
                  <a:cubicBezTo>
                    <a:pt x="3273" y="562"/>
                    <a:pt x="3233" y="570"/>
                    <a:pt x="3194" y="580"/>
                  </a:cubicBezTo>
                  <a:cubicBezTo>
                    <a:pt x="3181" y="555"/>
                    <a:pt x="3166" y="527"/>
                    <a:pt x="3153" y="498"/>
                  </a:cubicBezTo>
                  <a:cubicBezTo>
                    <a:pt x="3139" y="469"/>
                    <a:pt x="3127" y="440"/>
                    <a:pt x="3114" y="409"/>
                  </a:cubicBezTo>
                  <a:cubicBezTo>
                    <a:pt x="3041" y="440"/>
                    <a:pt x="3022" y="512"/>
                    <a:pt x="3003" y="581"/>
                  </a:cubicBezTo>
                  <a:cubicBezTo>
                    <a:pt x="2983" y="652"/>
                    <a:pt x="2986" y="723"/>
                    <a:pt x="3041" y="782"/>
                  </a:cubicBezTo>
                  <a:cubicBezTo>
                    <a:pt x="3007" y="807"/>
                    <a:pt x="2974" y="830"/>
                    <a:pt x="2944" y="854"/>
                  </a:cubicBezTo>
                  <a:cubicBezTo>
                    <a:pt x="2914" y="879"/>
                    <a:pt x="2886" y="906"/>
                    <a:pt x="2852" y="937"/>
                  </a:cubicBezTo>
                  <a:cubicBezTo>
                    <a:pt x="2855" y="813"/>
                    <a:pt x="2820" y="709"/>
                    <a:pt x="2724" y="630"/>
                  </a:cubicBezTo>
                  <a:cubicBezTo>
                    <a:pt x="2694" y="646"/>
                    <a:pt x="2682" y="675"/>
                    <a:pt x="2666" y="701"/>
                  </a:cubicBezTo>
                  <a:cubicBezTo>
                    <a:pt x="2626" y="765"/>
                    <a:pt x="2621" y="838"/>
                    <a:pt x="2628" y="912"/>
                  </a:cubicBezTo>
                  <a:cubicBezTo>
                    <a:pt x="2635" y="995"/>
                    <a:pt x="2666" y="1072"/>
                    <a:pt x="2699" y="1151"/>
                  </a:cubicBezTo>
                  <a:cubicBezTo>
                    <a:pt x="2639" y="1249"/>
                    <a:pt x="2586" y="1354"/>
                    <a:pt x="2552" y="1467"/>
                  </a:cubicBezTo>
                  <a:cubicBezTo>
                    <a:pt x="2518" y="1578"/>
                    <a:pt x="2495" y="1693"/>
                    <a:pt x="2467" y="1810"/>
                  </a:cubicBezTo>
                  <a:cubicBezTo>
                    <a:pt x="2456" y="1782"/>
                    <a:pt x="2446" y="1755"/>
                    <a:pt x="2437" y="1729"/>
                  </a:cubicBezTo>
                  <a:cubicBezTo>
                    <a:pt x="2515" y="1569"/>
                    <a:pt x="2524" y="1412"/>
                    <a:pt x="2421" y="1256"/>
                  </a:cubicBezTo>
                  <a:cubicBezTo>
                    <a:pt x="2369" y="1290"/>
                    <a:pt x="2340" y="1335"/>
                    <a:pt x="2328" y="1389"/>
                  </a:cubicBezTo>
                  <a:cubicBezTo>
                    <a:pt x="2317" y="1440"/>
                    <a:pt x="2313" y="1493"/>
                    <a:pt x="2306" y="1549"/>
                  </a:cubicBezTo>
                  <a:cubicBezTo>
                    <a:pt x="2228" y="1465"/>
                    <a:pt x="2129" y="1417"/>
                    <a:pt x="2022" y="1375"/>
                  </a:cubicBezTo>
                  <a:cubicBezTo>
                    <a:pt x="2019" y="1358"/>
                    <a:pt x="2013" y="1338"/>
                    <a:pt x="2011" y="1318"/>
                  </a:cubicBezTo>
                  <a:cubicBezTo>
                    <a:pt x="1998" y="1229"/>
                    <a:pt x="1944" y="1171"/>
                    <a:pt x="1871" y="1129"/>
                  </a:cubicBezTo>
                  <a:cubicBezTo>
                    <a:pt x="1842" y="1112"/>
                    <a:pt x="1811" y="1099"/>
                    <a:pt x="1779" y="1090"/>
                  </a:cubicBezTo>
                  <a:cubicBezTo>
                    <a:pt x="1742" y="1079"/>
                    <a:pt x="1727" y="1096"/>
                    <a:pt x="1734" y="1135"/>
                  </a:cubicBezTo>
                  <a:cubicBezTo>
                    <a:pt x="1747" y="1201"/>
                    <a:pt x="1768" y="1264"/>
                    <a:pt x="1818" y="1314"/>
                  </a:cubicBezTo>
                  <a:cubicBezTo>
                    <a:pt x="1819" y="1314"/>
                    <a:pt x="1818" y="1316"/>
                    <a:pt x="1818" y="1318"/>
                  </a:cubicBezTo>
                  <a:cubicBezTo>
                    <a:pt x="1718" y="1318"/>
                    <a:pt x="1610" y="1344"/>
                    <a:pt x="1547" y="1384"/>
                  </a:cubicBezTo>
                  <a:cubicBezTo>
                    <a:pt x="1551" y="1407"/>
                    <a:pt x="1567" y="1421"/>
                    <a:pt x="1586" y="1434"/>
                  </a:cubicBezTo>
                  <a:cubicBezTo>
                    <a:pt x="1648" y="1473"/>
                    <a:pt x="1718" y="1477"/>
                    <a:pt x="1789" y="1476"/>
                  </a:cubicBezTo>
                  <a:cubicBezTo>
                    <a:pt x="1800" y="1475"/>
                    <a:pt x="1810" y="1475"/>
                    <a:pt x="1821" y="1475"/>
                  </a:cubicBezTo>
                  <a:cubicBezTo>
                    <a:pt x="1822" y="1475"/>
                    <a:pt x="1823" y="1476"/>
                    <a:pt x="1827" y="1480"/>
                  </a:cubicBezTo>
                  <a:cubicBezTo>
                    <a:pt x="1775" y="1551"/>
                    <a:pt x="1728" y="1626"/>
                    <a:pt x="1711" y="1717"/>
                  </a:cubicBezTo>
                  <a:cubicBezTo>
                    <a:pt x="1798" y="1727"/>
                    <a:pt x="1866" y="1691"/>
                    <a:pt x="1928" y="1641"/>
                  </a:cubicBezTo>
                  <a:cubicBezTo>
                    <a:pt x="1992" y="1590"/>
                    <a:pt x="2021" y="1520"/>
                    <a:pt x="2021" y="1431"/>
                  </a:cubicBezTo>
                  <a:cubicBezTo>
                    <a:pt x="2130" y="1478"/>
                    <a:pt x="2221" y="1538"/>
                    <a:pt x="2292" y="1632"/>
                  </a:cubicBezTo>
                  <a:cubicBezTo>
                    <a:pt x="2177" y="1615"/>
                    <a:pt x="2081" y="1643"/>
                    <a:pt x="2005" y="1727"/>
                  </a:cubicBezTo>
                  <a:cubicBezTo>
                    <a:pt x="2046" y="1827"/>
                    <a:pt x="2249" y="1878"/>
                    <a:pt x="2382" y="1783"/>
                  </a:cubicBezTo>
                  <a:cubicBezTo>
                    <a:pt x="2410" y="1858"/>
                    <a:pt x="2428" y="1933"/>
                    <a:pt x="2411" y="2012"/>
                  </a:cubicBezTo>
                  <a:cubicBezTo>
                    <a:pt x="2406" y="2036"/>
                    <a:pt x="2397" y="2059"/>
                    <a:pt x="2410" y="2084"/>
                  </a:cubicBezTo>
                  <a:cubicBezTo>
                    <a:pt x="2413" y="2091"/>
                    <a:pt x="2411" y="2103"/>
                    <a:pt x="2408" y="2112"/>
                  </a:cubicBezTo>
                  <a:cubicBezTo>
                    <a:pt x="2403" y="2128"/>
                    <a:pt x="2397" y="2145"/>
                    <a:pt x="2391" y="2161"/>
                  </a:cubicBezTo>
                  <a:cubicBezTo>
                    <a:pt x="2414" y="2161"/>
                    <a:pt x="2414" y="2161"/>
                    <a:pt x="2414" y="2161"/>
                  </a:cubicBezTo>
                  <a:cubicBezTo>
                    <a:pt x="2419" y="2148"/>
                    <a:pt x="2422" y="2134"/>
                    <a:pt x="2430" y="2124"/>
                  </a:cubicBezTo>
                  <a:cubicBezTo>
                    <a:pt x="2444" y="2104"/>
                    <a:pt x="2446" y="2086"/>
                    <a:pt x="2432" y="2065"/>
                  </a:cubicBezTo>
                  <a:cubicBezTo>
                    <a:pt x="2465" y="2036"/>
                    <a:pt x="2459" y="1999"/>
                    <a:pt x="2451" y="1963"/>
                  </a:cubicBezTo>
                  <a:cubicBezTo>
                    <a:pt x="2438" y="1900"/>
                    <a:pt x="2429" y="1836"/>
                    <a:pt x="2405" y="1776"/>
                  </a:cubicBezTo>
                  <a:cubicBezTo>
                    <a:pt x="2399" y="1761"/>
                    <a:pt x="2399" y="1749"/>
                    <a:pt x="2417" y="1745"/>
                  </a:cubicBezTo>
                  <a:cubicBezTo>
                    <a:pt x="2455" y="1806"/>
                    <a:pt x="2444" y="1878"/>
                    <a:pt x="2464" y="1943"/>
                  </a:cubicBezTo>
                  <a:cubicBezTo>
                    <a:pt x="2471" y="1935"/>
                    <a:pt x="2476" y="1928"/>
                    <a:pt x="2478" y="1919"/>
                  </a:cubicBezTo>
                  <a:cubicBezTo>
                    <a:pt x="2495" y="1825"/>
                    <a:pt x="2514" y="1730"/>
                    <a:pt x="2529" y="1635"/>
                  </a:cubicBezTo>
                  <a:cubicBezTo>
                    <a:pt x="2544" y="1544"/>
                    <a:pt x="2573" y="1456"/>
                    <a:pt x="2609" y="1371"/>
                  </a:cubicBezTo>
                  <a:cubicBezTo>
                    <a:pt x="2616" y="1354"/>
                    <a:pt x="2625" y="1339"/>
                    <a:pt x="2633" y="1323"/>
                  </a:cubicBezTo>
                  <a:cubicBezTo>
                    <a:pt x="2627" y="1360"/>
                    <a:pt x="2612" y="1393"/>
                    <a:pt x="2602" y="1428"/>
                  </a:cubicBezTo>
                  <a:cubicBezTo>
                    <a:pt x="2567" y="1546"/>
                    <a:pt x="2542" y="1666"/>
                    <a:pt x="2521" y="1787"/>
                  </a:cubicBezTo>
                  <a:cubicBezTo>
                    <a:pt x="2503" y="1886"/>
                    <a:pt x="2489" y="1986"/>
                    <a:pt x="2473" y="2085"/>
                  </a:cubicBezTo>
                  <a:cubicBezTo>
                    <a:pt x="2469" y="2111"/>
                    <a:pt x="2464" y="2136"/>
                    <a:pt x="2457" y="2161"/>
                  </a:cubicBezTo>
                  <a:cubicBezTo>
                    <a:pt x="2479" y="2161"/>
                    <a:pt x="2479" y="2161"/>
                    <a:pt x="2479" y="2161"/>
                  </a:cubicBezTo>
                  <a:cubicBezTo>
                    <a:pt x="2485" y="2135"/>
                    <a:pt x="2490" y="2109"/>
                    <a:pt x="2495" y="2083"/>
                  </a:cubicBezTo>
                  <a:cubicBezTo>
                    <a:pt x="2497" y="2069"/>
                    <a:pt x="2502" y="2057"/>
                    <a:pt x="2506" y="2040"/>
                  </a:cubicBezTo>
                  <a:cubicBezTo>
                    <a:pt x="2516" y="2045"/>
                    <a:pt x="2523" y="2048"/>
                    <a:pt x="2529" y="2053"/>
                  </a:cubicBezTo>
                  <a:cubicBezTo>
                    <a:pt x="2596" y="2101"/>
                    <a:pt x="2669" y="2097"/>
                    <a:pt x="2742" y="2076"/>
                  </a:cubicBezTo>
                  <a:cubicBezTo>
                    <a:pt x="2781" y="2064"/>
                    <a:pt x="2818" y="2040"/>
                    <a:pt x="2853" y="2017"/>
                  </a:cubicBezTo>
                  <a:cubicBezTo>
                    <a:pt x="2878" y="2001"/>
                    <a:pt x="2897" y="1976"/>
                    <a:pt x="2919" y="1955"/>
                  </a:cubicBezTo>
                  <a:cubicBezTo>
                    <a:pt x="2891" y="1911"/>
                    <a:pt x="2844" y="1908"/>
                    <a:pt x="2801" y="1890"/>
                  </a:cubicBezTo>
                  <a:cubicBezTo>
                    <a:pt x="2874" y="1816"/>
                    <a:pt x="2911" y="1727"/>
                    <a:pt x="2937" y="1628"/>
                  </a:cubicBezTo>
                  <a:cubicBezTo>
                    <a:pt x="2930" y="1625"/>
                    <a:pt x="2923" y="1620"/>
                    <a:pt x="2916" y="1619"/>
                  </a:cubicBezTo>
                  <a:cubicBezTo>
                    <a:pt x="2824" y="1615"/>
                    <a:pt x="2739" y="1631"/>
                    <a:pt x="2666" y="1696"/>
                  </a:cubicBezTo>
                  <a:cubicBezTo>
                    <a:pt x="2621" y="1738"/>
                    <a:pt x="2574" y="1777"/>
                    <a:pt x="2539" y="1829"/>
                  </a:cubicBezTo>
                  <a:cubicBezTo>
                    <a:pt x="2555" y="1709"/>
                    <a:pt x="2601" y="1607"/>
                    <a:pt x="2709" y="1543"/>
                  </a:cubicBezTo>
                  <a:cubicBezTo>
                    <a:pt x="2766" y="1509"/>
                    <a:pt x="2824" y="1477"/>
                    <a:pt x="2889" y="1463"/>
                  </a:cubicBezTo>
                  <a:cubicBezTo>
                    <a:pt x="2969" y="1446"/>
                    <a:pt x="3051" y="1432"/>
                    <a:pt x="3136" y="1452"/>
                  </a:cubicBezTo>
                  <a:cubicBezTo>
                    <a:pt x="3111" y="1572"/>
                    <a:pt x="3197" y="1725"/>
                    <a:pt x="3381" y="1761"/>
                  </a:cubicBezTo>
                  <a:cubicBezTo>
                    <a:pt x="3415" y="1727"/>
                    <a:pt x="3407" y="1686"/>
                    <a:pt x="3397" y="1646"/>
                  </a:cubicBezTo>
                  <a:cubicBezTo>
                    <a:pt x="3390" y="1622"/>
                    <a:pt x="3379" y="1600"/>
                    <a:pt x="3370" y="1577"/>
                  </a:cubicBezTo>
                  <a:cubicBezTo>
                    <a:pt x="3436" y="1565"/>
                    <a:pt x="3498" y="1553"/>
                    <a:pt x="3563" y="1540"/>
                  </a:cubicBezTo>
                  <a:cubicBezTo>
                    <a:pt x="3561" y="1528"/>
                    <a:pt x="3563" y="1518"/>
                    <a:pt x="3559" y="1512"/>
                  </a:cubicBezTo>
                  <a:close/>
                  <a:moveTo>
                    <a:pt x="3423" y="797"/>
                  </a:moveTo>
                  <a:cubicBezTo>
                    <a:pt x="3443" y="804"/>
                    <a:pt x="3462" y="816"/>
                    <a:pt x="3470" y="842"/>
                  </a:cubicBezTo>
                  <a:cubicBezTo>
                    <a:pt x="3424" y="857"/>
                    <a:pt x="3382" y="868"/>
                    <a:pt x="3343" y="885"/>
                  </a:cubicBezTo>
                  <a:cubicBezTo>
                    <a:pt x="3310" y="900"/>
                    <a:pt x="3275" y="903"/>
                    <a:pt x="3241" y="903"/>
                  </a:cubicBezTo>
                  <a:cubicBezTo>
                    <a:pt x="3213" y="904"/>
                    <a:pt x="3188" y="894"/>
                    <a:pt x="3169" y="868"/>
                  </a:cubicBezTo>
                  <a:cubicBezTo>
                    <a:pt x="3199" y="864"/>
                    <a:pt x="3226" y="861"/>
                    <a:pt x="3253" y="858"/>
                  </a:cubicBezTo>
                  <a:cubicBezTo>
                    <a:pt x="3232" y="851"/>
                    <a:pt x="3211" y="850"/>
                    <a:pt x="3191" y="847"/>
                  </a:cubicBezTo>
                  <a:cubicBezTo>
                    <a:pt x="3171" y="844"/>
                    <a:pt x="3149" y="843"/>
                    <a:pt x="3140" y="817"/>
                  </a:cubicBezTo>
                  <a:cubicBezTo>
                    <a:pt x="3169" y="815"/>
                    <a:pt x="3197" y="814"/>
                    <a:pt x="3224" y="811"/>
                  </a:cubicBezTo>
                  <a:cubicBezTo>
                    <a:pt x="3253" y="807"/>
                    <a:pt x="3275" y="781"/>
                    <a:pt x="3307" y="789"/>
                  </a:cubicBezTo>
                  <a:cubicBezTo>
                    <a:pt x="3348" y="763"/>
                    <a:pt x="3386" y="784"/>
                    <a:pt x="3423" y="797"/>
                  </a:cubicBezTo>
                  <a:close/>
                  <a:moveTo>
                    <a:pt x="3269" y="582"/>
                  </a:moveTo>
                  <a:cubicBezTo>
                    <a:pt x="3321" y="570"/>
                    <a:pt x="3373" y="561"/>
                    <a:pt x="3425" y="534"/>
                  </a:cubicBezTo>
                  <a:cubicBezTo>
                    <a:pt x="3415" y="564"/>
                    <a:pt x="3406" y="594"/>
                    <a:pt x="3392" y="623"/>
                  </a:cubicBezTo>
                  <a:cubicBezTo>
                    <a:pt x="3367" y="675"/>
                    <a:pt x="3335" y="722"/>
                    <a:pt x="3288" y="757"/>
                  </a:cubicBezTo>
                  <a:cubicBezTo>
                    <a:pt x="3233" y="798"/>
                    <a:pt x="3195" y="800"/>
                    <a:pt x="3145" y="762"/>
                  </a:cubicBezTo>
                  <a:cubicBezTo>
                    <a:pt x="3184" y="737"/>
                    <a:pt x="3227" y="718"/>
                    <a:pt x="3256" y="679"/>
                  </a:cubicBezTo>
                  <a:cubicBezTo>
                    <a:pt x="3214" y="697"/>
                    <a:pt x="3177" y="727"/>
                    <a:pt x="3130" y="734"/>
                  </a:cubicBezTo>
                  <a:cubicBezTo>
                    <a:pt x="3128" y="728"/>
                    <a:pt x="3126" y="725"/>
                    <a:pt x="3126" y="723"/>
                  </a:cubicBezTo>
                  <a:cubicBezTo>
                    <a:pt x="3126" y="720"/>
                    <a:pt x="3126" y="717"/>
                    <a:pt x="3126" y="715"/>
                  </a:cubicBezTo>
                  <a:cubicBezTo>
                    <a:pt x="3149" y="643"/>
                    <a:pt x="3196" y="598"/>
                    <a:pt x="3269" y="582"/>
                  </a:cubicBezTo>
                  <a:close/>
                  <a:moveTo>
                    <a:pt x="3017" y="647"/>
                  </a:moveTo>
                  <a:cubicBezTo>
                    <a:pt x="3020" y="579"/>
                    <a:pt x="3041" y="516"/>
                    <a:pt x="3079" y="459"/>
                  </a:cubicBezTo>
                  <a:cubicBezTo>
                    <a:pt x="3084" y="452"/>
                    <a:pt x="3093" y="447"/>
                    <a:pt x="3097" y="444"/>
                  </a:cubicBezTo>
                  <a:cubicBezTo>
                    <a:pt x="3114" y="474"/>
                    <a:pt x="3129" y="503"/>
                    <a:pt x="3146" y="531"/>
                  </a:cubicBezTo>
                  <a:cubicBezTo>
                    <a:pt x="3161" y="555"/>
                    <a:pt x="3170" y="581"/>
                    <a:pt x="3166" y="605"/>
                  </a:cubicBezTo>
                  <a:cubicBezTo>
                    <a:pt x="3144" y="628"/>
                    <a:pt x="3125" y="648"/>
                    <a:pt x="3103" y="671"/>
                  </a:cubicBezTo>
                  <a:cubicBezTo>
                    <a:pt x="3099" y="640"/>
                    <a:pt x="3095" y="613"/>
                    <a:pt x="3091" y="586"/>
                  </a:cubicBezTo>
                  <a:cubicBezTo>
                    <a:pt x="3081" y="628"/>
                    <a:pt x="3090" y="672"/>
                    <a:pt x="3063" y="709"/>
                  </a:cubicBezTo>
                  <a:cubicBezTo>
                    <a:pt x="3027" y="695"/>
                    <a:pt x="3015" y="680"/>
                    <a:pt x="3017" y="647"/>
                  </a:cubicBezTo>
                  <a:close/>
                  <a:moveTo>
                    <a:pt x="3008" y="836"/>
                  </a:moveTo>
                  <a:cubicBezTo>
                    <a:pt x="2931" y="931"/>
                    <a:pt x="2890" y="969"/>
                    <a:pt x="2854" y="980"/>
                  </a:cubicBezTo>
                  <a:cubicBezTo>
                    <a:pt x="2896" y="917"/>
                    <a:pt x="2948" y="873"/>
                    <a:pt x="3008" y="836"/>
                  </a:cubicBezTo>
                  <a:close/>
                  <a:moveTo>
                    <a:pt x="2903" y="994"/>
                  </a:moveTo>
                  <a:cubicBezTo>
                    <a:pt x="2923" y="990"/>
                    <a:pt x="2943" y="986"/>
                    <a:pt x="2962" y="988"/>
                  </a:cubicBezTo>
                  <a:cubicBezTo>
                    <a:pt x="3008" y="993"/>
                    <a:pt x="3052" y="1005"/>
                    <a:pt x="3086" y="1041"/>
                  </a:cubicBezTo>
                  <a:cubicBezTo>
                    <a:pt x="3040" y="1135"/>
                    <a:pt x="2858" y="1187"/>
                    <a:pt x="2806" y="1123"/>
                  </a:cubicBezTo>
                  <a:cubicBezTo>
                    <a:pt x="2849" y="1079"/>
                    <a:pt x="2910" y="1074"/>
                    <a:pt x="2969" y="1051"/>
                  </a:cubicBezTo>
                  <a:cubicBezTo>
                    <a:pt x="2909" y="1043"/>
                    <a:pt x="2862" y="1071"/>
                    <a:pt x="2810" y="1085"/>
                  </a:cubicBezTo>
                  <a:cubicBezTo>
                    <a:pt x="2822" y="1029"/>
                    <a:pt x="2856" y="1003"/>
                    <a:pt x="2903" y="994"/>
                  </a:cubicBezTo>
                  <a:close/>
                  <a:moveTo>
                    <a:pt x="2653" y="927"/>
                  </a:moveTo>
                  <a:cubicBezTo>
                    <a:pt x="2630" y="829"/>
                    <a:pt x="2654" y="739"/>
                    <a:pt x="2722" y="660"/>
                  </a:cubicBezTo>
                  <a:cubicBezTo>
                    <a:pt x="2818" y="733"/>
                    <a:pt x="2852" y="877"/>
                    <a:pt x="2819" y="981"/>
                  </a:cubicBezTo>
                  <a:cubicBezTo>
                    <a:pt x="2811" y="1006"/>
                    <a:pt x="2796" y="1030"/>
                    <a:pt x="2765" y="1044"/>
                  </a:cubicBezTo>
                  <a:cubicBezTo>
                    <a:pt x="2758" y="995"/>
                    <a:pt x="2751" y="950"/>
                    <a:pt x="2744" y="904"/>
                  </a:cubicBezTo>
                  <a:cubicBezTo>
                    <a:pt x="2741" y="905"/>
                    <a:pt x="2738" y="905"/>
                    <a:pt x="2735" y="905"/>
                  </a:cubicBezTo>
                  <a:cubicBezTo>
                    <a:pt x="2736" y="951"/>
                    <a:pt x="2736" y="998"/>
                    <a:pt x="2736" y="1045"/>
                  </a:cubicBezTo>
                  <a:cubicBezTo>
                    <a:pt x="2701" y="1037"/>
                    <a:pt x="2671" y="1002"/>
                    <a:pt x="2653" y="927"/>
                  </a:cubicBezTo>
                  <a:close/>
                  <a:moveTo>
                    <a:pt x="1757" y="1111"/>
                  </a:moveTo>
                  <a:cubicBezTo>
                    <a:pt x="1842" y="1110"/>
                    <a:pt x="1959" y="1221"/>
                    <a:pt x="1959" y="1300"/>
                  </a:cubicBezTo>
                  <a:cubicBezTo>
                    <a:pt x="1925" y="1266"/>
                    <a:pt x="1889" y="1231"/>
                    <a:pt x="1853" y="1196"/>
                  </a:cubicBezTo>
                  <a:cubicBezTo>
                    <a:pt x="1851" y="1197"/>
                    <a:pt x="1849" y="1199"/>
                    <a:pt x="1847" y="1201"/>
                  </a:cubicBezTo>
                  <a:cubicBezTo>
                    <a:pt x="1877" y="1248"/>
                    <a:pt x="1928" y="1279"/>
                    <a:pt x="1947" y="1335"/>
                  </a:cubicBezTo>
                  <a:cubicBezTo>
                    <a:pt x="1817" y="1329"/>
                    <a:pt x="1758" y="1226"/>
                    <a:pt x="1757" y="1111"/>
                  </a:cubicBezTo>
                  <a:close/>
                  <a:moveTo>
                    <a:pt x="1726" y="1455"/>
                  </a:moveTo>
                  <a:cubicBezTo>
                    <a:pt x="1671" y="1452"/>
                    <a:pt x="1615" y="1441"/>
                    <a:pt x="1573" y="1394"/>
                  </a:cubicBezTo>
                  <a:cubicBezTo>
                    <a:pt x="1668" y="1346"/>
                    <a:pt x="1764" y="1333"/>
                    <a:pt x="1865" y="1346"/>
                  </a:cubicBezTo>
                  <a:cubicBezTo>
                    <a:pt x="1883" y="1348"/>
                    <a:pt x="1889" y="1361"/>
                    <a:pt x="1894" y="1378"/>
                  </a:cubicBezTo>
                  <a:cubicBezTo>
                    <a:pt x="1835" y="1382"/>
                    <a:pt x="1780" y="1386"/>
                    <a:pt x="1724" y="1389"/>
                  </a:cubicBezTo>
                  <a:cubicBezTo>
                    <a:pt x="1724" y="1392"/>
                    <a:pt x="1724" y="1394"/>
                    <a:pt x="1724" y="1397"/>
                  </a:cubicBezTo>
                  <a:cubicBezTo>
                    <a:pt x="1779" y="1400"/>
                    <a:pt x="1834" y="1403"/>
                    <a:pt x="1898" y="1407"/>
                  </a:cubicBezTo>
                  <a:cubicBezTo>
                    <a:pt x="1842" y="1456"/>
                    <a:pt x="1783" y="1458"/>
                    <a:pt x="1726" y="1455"/>
                  </a:cubicBezTo>
                  <a:close/>
                  <a:moveTo>
                    <a:pt x="1968" y="1560"/>
                  </a:moveTo>
                  <a:cubicBezTo>
                    <a:pt x="1916" y="1644"/>
                    <a:pt x="1838" y="1685"/>
                    <a:pt x="1741" y="1700"/>
                  </a:cubicBezTo>
                  <a:cubicBezTo>
                    <a:pt x="1751" y="1630"/>
                    <a:pt x="1804" y="1525"/>
                    <a:pt x="1855" y="1487"/>
                  </a:cubicBezTo>
                  <a:cubicBezTo>
                    <a:pt x="1880" y="1468"/>
                    <a:pt x="1908" y="1440"/>
                    <a:pt x="1951" y="1458"/>
                  </a:cubicBezTo>
                  <a:cubicBezTo>
                    <a:pt x="1934" y="1499"/>
                    <a:pt x="1900" y="1526"/>
                    <a:pt x="1881" y="1562"/>
                  </a:cubicBezTo>
                  <a:cubicBezTo>
                    <a:pt x="1922" y="1546"/>
                    <a:pt x="1940" y="1505"/>
                    <a:pt x="1973" y="1478"/>
                  </a:cubicBezTo>
                  <a:cubicBezTo>
                    <a:pt x="1983" y="1507"/>
                    <a:pt x="1983" y="1535"/>
                    <a:pt x="1968" y="1560"/>
                  </a:cubicBezTo>
                  <a:close/>
                  <a:moveTo>
                    <a:pt x="2205" y="1513"/>
                  </a:moveTo>
                  <a:cubicBezTo>
                    <a:pt x="2162" y="1479"/>
                    <a:pt x="2114" y="1453"/>
                    <a:pt x="2062" y="1420"/>
                  </a:cubicBezTo>
                  <a:cubicBezTo>
                    <a:pt x="2161" y="1446"/>
                    <a:pt x="2313" y="1557"/>
                    <a:pt x="2325" y="1625"/>
                  </a:cubicBezTo>
                  <a:cubicBezTo>
                    <a:pt x="2286" y="1588"/>
                    <a:pt x="2248" y="1547"/>
                    <a:pt x="2205" y="1513"/>
                  </a:cubicBezTo>
                  <a:close/>
                  <a:moveTo>
                    <a:pt x="2322" y="1740"/>
                  </a:moveTo>
                  <a:cubicBezTo>
                    <a:pt x="2291" y="1787"/>
                    <a:pt x="2255" y="1810"/>
                    <a:pt x="2208" y="1812"/>
                  </a:cubicBezTo>
                  <a:cubicBezTo>
                    <a:pt x="2136" y="1815"/>
                    <a:pt x="2080" y="1778"/>
                    <a:pt x="2026" y="1735"/>
                  </a:cubicBezTo>
                  <a:cubicBezTo>
                    <a:pt x="2100" y="1657"/>
                    <a:pt x="2240" y="1624"/>
                    <a:pt x="2304" y="1669"/>
                  </a:cubicBezTo>
                  <a:cubicBezTo>
                    <a:pt x="2311" y="1682"/>
                    <a:pt x="2318" y="1696"/>
                    <a:pt x="2326" y="1711"/>
                  </a:cubicBezTo>
                  <a:cubicBezTo>
                    <a:pt x="2273" y="1732"/>
                    <a:pt x="2220" y="1726"/>
                    <a:pt x="2164" y="1734"/>
                  </a:cubicBezTo>
                  <a:cubicBezTo>
                    <a:pt x="2208" y="1750"/>
                    <a:pt x="2261" y="1752"/>
                    <a:pt x="2322" y="1740"/>
                  </a:cubicBezTo>
                  <a:close/>
                  <a:moveTo>
                    <a:pt x="2419" y="1625"/>
                  </a:moveTo>
                  <a:cubicBezTo>
                    <a:pt x="2415" y="1564"/>
                    <a:pt x="2411" y="1504"/>
                    <a:pt x="2407" y="1444"/>
                  </a:cubicBezTo>
                  <a:cubicBezTo>
                    <a:pt x="2387" y="1509"/>
                    <a:pt x="2408" y="1577"/>
                    <a:pt x="2386" y="1647"/>
                  </a:cubicBezTo>
                  <a:cubicBezTo>
                    <a:pt x="2299" y="1561"/>
                    <a:pt x="2325" y="1355"/>
                    <a:pt x="2413" y="1285"/>
                  </a:cubicBezTo>
                  <a:cubicBezTo>
                    <a:pt x="2417" y="1290"/>
                    <a:pt x="2422" y="1295"/>
                    <a:pt x="2426" y="1301"/>
                  </a:cubicBezTo>
                  <a:cubicBezTo>
                    <a:pt x="2432" y="1310"/>
                    <a:pt x="2437" y="1320"/>
                    <a:pt x="2442" y="1330"/>
                  </a:cubicBezTo>
                  <a:cubicBezTo>
                    <a:pt x="2483" y="1417"/>
                    <a:pt x="2481" y="1506"/>
                    <a:pt x="2450" y="1595"/>
                  </a:cubicBezTo>
                  <a:cubicBezTo>
                    <a:pt x="2446" y="1607"/>
                    <a:pt x="2435" y="1617"/>
                    <a:pt x="2426" y="1629"/>
                  </a:cubicBezTo>
                  <a:cubicBezTo>
                    <a:pt x="2424" y="1627"/>
                    <a:pt x="2422" y="1626"/>
                    <a:pt x="2419" y="1625"/>
                  </a:cubicBezTo>
                  <a:close/>
                  <a:moveTo>
                    <a:pt x="2889" y="1952"/>
                  </a:moveTo>
                  <a:cubicBezTo>
                    <a:pt x="2863" y="1991"/>
                    <a:pt x="2825" y="2018"/>
                    <a:pt x="2769" y="2043"/>
                  </a:cubicBezTo>
                  <a:cubicBezTo>
                    <a:pt x="2733" y="2058"/>
                    <a:pt x="2697" y="2072"/>
                    <a:pt x="2656" y="2066"/>
                  </a:cubicBezTo>
                  <a:cubicBezTo>
                    <a:pt x="2624" y="2062"/>
                    <a:pt x="2611" y="2052"/>
                    <a:pt x="2597" y="2024"/>
                  </a:cubicBezTo>
                  <a:cubicBezTo>
                    <a:pt x="2651" y="1999"/>
                    <a:pt x="2719" y="2019"/>
                    <a:pt x="2775" y="1970"/>
                  </a:cubicBezTo>
                  <a:cubicBezTo>
                    <a:pt x="2749" y="1975"/>
                    <a:pt x="2732" y="1979"/>
                    <a:pt x="2712" y="1982"/>
                  </a:cubicBezTo>
                  <a:cubicBezTo>
                    <a:pt x="2764" y="1909"/>
                    <a:pt x="2818" y="1900"/>
                    <a:pt x="2889" y="1952"/>
                  </a:cubicBezTo>
                  <a:close/>
                  <a:moveTo>
                    <a:pt x="2564" y="1898"/>
                  </a:moveTo>
                  <a:cubicBezTo>
                    <a:pt x="2569" y="1845"/>
                    <a:pt x="2586" y="1798"/>
                    <a:pt x="2625" y="1760"/>
                  </a:cubicBezTo>
                  <a:cubicBezTo>
                    <a:pt x="2641" y="1743"/>
                    <a:pt x="2661" y="1729"/>
                    <a:pt x="2678" y="1712"/>
                  </a:cubicBezTo>
                  <a:cubicBezTo>
                    <a:pt x="2743" y="1650"/>
                    <a:pt x="2824" y="1638"/>
                    <a:pt x="2913" y="1638"/>
                  </a:cubicBezTo>
                  <a:cubicBezTo>
                    <a:pt x="2904" y="1670"/>
                    <a:pt x="2897" y="1700"/>
                    <a:pt x="2885" y="1728"/>
                  </a:cubicBezTo>
                  <a:cubicBezTo>
                    <a:pt x="2844" y="1831"/>
                    <a:pt x="2770" y="1906"/>
                    <a:pt x="2672" y="1955"/>
                  </a:cubicBezTo>
                  <a:cubicBezTo>
                    <a:pt x="2649" y="1967"/>
                    <a:pt x="2621" y="1967"/>
                    <a:pt x="2596" y="1944"/>
                  </a:cubicBezTo>
                  <a:cubicBezTo>
                    <a:pt x="2637" y="1887"/>
                    <a:pt x="2677" y="1830"/>
                    <a:pt x="2737" y="1776"/>
                  </a:cubicBezTo>
                  <a:cubicBezTo>
                    <a:pt x="2719" y="1784"/>
                    <a:pt x="2708" y="1785"/>
                    <a:pt x="2702" y="1791"/>
                  </a:cubicBezTo>
                  <a:cubicBezTo>
                    <a:pt x="2658" y="1834"/>
                    <a:pt x="2616" y="1877"/>
                    <a:pt x="2569" y="1924"/>
                  </a:cubicBezTo>
                  <a:cubicBezTo>
                    <a:pt x="2567" y="1914"/>
                    <a:pt x="2564" y="1906"/>
                    <a:pt x="2564" y="1898"/>
                  </a:cubicBezTo>
                  <a:close/>
                  <a:moveTo>
                    <a:pt x="2715" y="1511"/>
                  </a:moveTo>
                  <a:cubicBezTo>
                    <a:pt x="2755" y="1476"/>
                    <a:pt x="2822" y="1447"/>
                    <a:pt x="2868" y="1443"/>
                  </a:cubicBezTo>
                  <a:cubicBezTo>
                    <a:pt x="2814" y="1467"/>
                    <a:pt x="2765" y="1489"/>
                    <a:pt x="2715" y="1511"/>
                  </a:cubicBezTo>
                  <a:close/>
                  <a:moveTo>
                    <a:pt x="3071" y="1377"/>
                  </a:moveTo>
                  <a:cubicBezTo>
                    <a:pt x="3096" y="1332"/>
                    <a:pt x="3148" y="1310"/>
                    <a:pt x="3162" y="1261"/>
                  </a:cubicBezTo>
                  <a:cubicBezTo>
                    <a:pt x="3129" y="1288"/>
                    <a:pt x="3095" y="1315"/>
                    <a:pt x="3057" y="1345"/>
                  </a:cubicBezTo>
                  <a:cubicBezTo>
                    <a:pt x="3049" y="1311"/>
                    <a:pt x="3058" y="1290"/>
                    <a:pt x="3072" y="1270"/>
                  </a:cubicBezTo>
                  <a:cubicBezTo>
                    <a:pt x="3103" y="1230"/>
                    <a:pt x="3143" y="1204"/>
                    <a:pt x="3189" y="1184"/>
                  </a:cubicBezTo>
                  <a:cubicBezTo>
                    <a:pt x="3222" y="1169"/>
                    <a:pt x="3256" y="1159"/>
                    <a:pt x="3297" y="1166"/>
                  </a:cubicBezTo>
                  <a:cubicBezTo>
                    <a:pt x="3287" y="1196"/>
                    <a:pt x="3280" y="1224"/>
                    <a:pt x="3269" y="1250"/>
                  </a:cubicBezTo>
                  <a:cubicBezTo>
                    <a:pt x="3248" y="1302"/>
                    <a:pt x="3212" y="1343"/>
                    <a:pt x="3164" y="1372"/>
                  </a:cubicBezTo>
                  <a:cubicBezTo>
                    <a:pt x="3136" y="1388"/>
                    <a:pt x="3106" y="1397"/>
                    <a:pt x="3071" y="1377"/>
                  </a:cubicBezTo>
                  <a:close/>
                  <a:moveTo>
                    <a:pt x="3378" y="1738"/>
                  </a:moveTo>
                  <a:cubicBezTo>
                    <a:pt x="3301" y="1724"/>
                    <a:pt x="3241" y="1688"/>
                    <a:pt x="3197" y="1628"/>
                  </a:cubicBezTo>
                  <a:cubicBezTo>
                    <a:pt x="3176" y="1599"/>
                    <a:pt x="3160" y="1566"/>
                    <a:pt x="3174" y="1524"/>
                  </a:cubicBezTo>
                  <a:cubicBezTo>
                    <a:pt x="3219" y="1563"/>
                    <a:pt x="3251" y="1612"/>
                    <a:pt x="3305" y="1636"/>
                  </a:cubicBezTo>
                  <a:cubicBezTo>
                    <a:pt x="3280" y="1605"/>
                    <a:pt x="3255" y="1574"/>
                    <a:pt x="3225" y="1537"/>
                  </a:cubicBezTo>
                  <a:cubicBezTo>
                    <a:pt x="3266" y="1551"/>
                    <a:pt x="3300" y="1562"/>
                    <a:pt x="3334" y="1574"/>
                  </a:cubicBezTo>
                  <a:cubicBezTo>
                    <a:pt x="3337" y="1575"/>
                    <a:pt x="3340" y="1580"/>
                    <a:pt x="3342" y="1583"/>
                  </a:cubicBezTo>
                  <a:cubicBezTo>
                    <a:pt x="3372" y="1628"/>
                    <a:pt x="3391" y="1677"/>
                    <a:pt x="3378" y="1738"/>
                  </a:cubicBezTo>
                  <a:close/>
                  <a:moveTo>
                    <a:pt x="3366" y="1550"/>
                  </a:moveTo>
                  <a:cubicBezTo>
                    <a:pt x="3309" y="1547"/>
                    <a:pt x="3259" y="1533"/>
                    <a:pt x="3229" y="1472"/>
                  </a:cubicBezTo>
                  <a:cubicBezTo>
                    <a:pt x="3249" y="1469"/>
                    <a:pt x="3264" y="1466"/>
                    <a:pt x="3279" y="1465"/>
                  </a:cubicBezTo>
                  <a:cubicBezTo>
                    <a:pt x="3294" y="1465"/>
                    <a:pt x="3309" y="1469"/>
                    <a:pt x="3325" y="1471"/>
                  </a:cubicBezTo>
                  <a:cubicBezTo>
                    <a:pt x="3338" y="1472"/>
                    <a:pt x="3352" y="1473"/>
                    <a:pt x="3365" y="1475"/>
                  </a:cubicBezTo>
                  <a:cubicBezTo>
                    <a:pt x="3323" y="1444"/>
                    <a:pt x="3275" y="1442"/>
                    <a:pt x="3225" y="1442"/>
                  </a:cubicBezTo>
                  <a:cubicBezTo>
                    <a:pt x="3240" y="1410"/>
                    <a:pt x="3265" y="1402"/>
                    <a:pt x="3291" y="1399"/>
                  </a:cubicBezTo>
                  <a:cubicBezTo>
                    <a:pt x="3351" y="1393"/>
                    <a:pt x="3408" y="1395"/>
                    <a:pt x="3457" y="1438"/>
                  </a:cubicBezTo>
                  <a:cubicBezTo>
                    <a:pt x="3485" y="1462"/>
                    <a:pt x="3518" y="1481"/>
                    <a:pt x="3541" y="1523"/>
                  </a:cubicBezTo>
                  <a:cubicBezTo>
                    <a:pt x="3479" y="1528"/>
                    <a:pt x="3426" y="1554"/>
                    <a:pt x="3366" y="1550"/>
                  </a:cubicBezTo>
                  <a:close/>
                  <a:moveTo>
                    <a:pt x="18" y="867"/>
                  </a:moveTo>
                  <a:cubicBezTo>
                    <a:pt x="12" y="863"/>
                    <a:pt x="6" y="858"/>
                    <a:pt x="0" y="854"/>
                  </a:cubicBezTo>
                  <a:cubicBezTo>
                    <a:pt x="0" y="878"/>
                    <a:pt x="0" y="878"/>
                    <a:pt x="0" y="878"/>
                  </a:cubicBezTo>
                  <a:cubicBezTo>
                    <a:pt x="15" y="891"/>
                    <a:pt x="29" y="905"/>
                    <a:pt x="42" y="921"/>
                  </a:cubicBezTo>
                  <a:cubicBezTo>
                    <a:pt x="59" y="944"/>
                    <a:pt x="73" y="970"/>
                    <a:pt x="90" y="996"/>
                  </a:cubicBezTo>
                  <a:cubicBezTo>
                    <a:pt x="59" y="1011"/>
                    <a:pt x="29" y="1012"/>
                    <a:pt x="0" y="1009"/>
                  </a:cubicBezTo>
                  <a:cubicBezTo>
                    <a:pt x="0" y="1031"/>
                    <a:pt x="0" y="1031"/>
                    <a:pt x="0" y="1031"/>
                  </a:cubicBezTo>
                  <a:cubicBezTo>
                    <a:pt x="38" y="1033"/>
                    <a:pt x="77" y="1028"/>
                    <a:pt x="117" y="1012"/>
                  </a:cubicBezTo>
                  <a:cubicBezTo>
                    <a:pt x="93" y="956"/>
                    <a:pt x="66" y="905"/>
                    <a:pt x="18" y="867"/>
                  </a:cubicBezTo>
                  <a:close/>
                  <a:moveTo>
                    <a:pt x="55" y="580"/>
                  </a:moveTo>
                  <a:cubicBezTo>
                    <a:pt x="58" y="556"/>
                    <a:pt x="63" y="531"/>
                    <a:pt x="63" y="506"/>
                  </a:cubicBezTo>
                  <a:cubicBezTo>
                    <a:pt x="63" y="465"/>
                    <a:pt x="60" y="423"/>
                    <a:pt x="19" y="399"/>
                  </a:cubicBezTo>
                  <a:cubicBezTo>
                    <a:pt x="12" y="402"/>
                    <a:pt x="6" y="406"/>
                    <a:pt x="0" y="409"/>
                  </a:cubicBezTo>
                  <a:cubicBezTo>
                    <a:pt x="0" y="434"/>
                    <a:pt x="0" y="434"/>
                    <a:pt x="0" y="434"/>
                  </a:cubicBezTo>
                  <a:cubicBezTo>
                    <a:pt x="7" y="430"/>
                    <a:pt x="14" y="426"/>
                    <a:pt x="22" y="422"/>
                  </a:cubicBezTo>
                  <a:cubicBezTo>
                    <a:pt x="50" y="478"/>
                    <a:pt x="45" y="530"/>
                    <a:pt x="27" y="581"/>
                  </a:cubicBezTo>
                  <a:cubicBezTo>
                    <a:pt x="26" y="585"/>
                    <a:pt x="24" y="590"/>
                    <a:pt x="21" y="592"/>
                  </a:cubicBezTo>
                  <a:cubicBezTo>
                    <a:pt x="14" y="597"/>
                    <a:pt x="7" y="602"/>
                    <a:pt x="0" y="607"/>
                  </a:cubicBezTo>
                  <a:cubicBezTo>
                    <a:pt x="0" y="634"/>
                    <a:pt x="0" y="634"/>
                    <a:pt x="0" y="634"/>
                  </a:cubicBezTo>
                  <a:cubicBezTo>
                    <a:pt x="17" y="622"/>
                    <a:pt x="37" y="614"/>
                    <a:pt x="59" y="607"/>
                  </a:cubicBezTo>
                  <a:cubicBezTo>
                    <a:pt x="116" y="588"/>
                    <a:pt x="173" y="599"/>
                    <a:pt x="234" y="589"/>
                  </a:cubicBezTo>
                  <a:cubicBezTo>
                    <a:pt x="223" y="635"/>
                    <a:pt x="196" y="662"/>
                    <a:pt x="175" y="692"/>
                  </a:cubicBezTo>
                  <a:cubicBezTo>
                    <a:pt x="139" y="746"/>
                    <a:pt x="84" y="763"/>
                    <a:pt x="25" y="772"/>
                  </a:cubicBezTo>
                  <a:cubicBezTo>
                    <a:pt x="16" y="773"/>
                    <a:pt x="8" y="774"/>
                    <a:pt x="0" y="774"/>
                  </a:cubicBezTo>
                  <a:cubicBezTo>
                    <a:pt x="0" y="796"/>
                    <a:pt x="0" y="796"/>
                    <a:pt x="0" y="796"/>
                  </a:cubicBezTo>
                  <a:cubicBezTo>
                    <a:pt x="8" y="795"/>
                    <a:pt x="17" y="794"/>
                    <a:pt x="26" y="792"/>
                  </a:cubicBezTo>
                  <a:cubicBezTo>
                    <a:pt x="71" y="783"/>
                    <a:pt x="119" y="776"/>
                    <a:pt x="155" y="746"/>
                  </a:cubicBezTo>
                  <a:cubicBezTo>
                    <a:pt x="202" y="706"/>
                    <a:pt x="237" y="655"/>
                    <a:pt x="255" y="594"/>
                  </a:cubicBezTo>
                  <a:cubicBezTo>
                    <a:pt x="257" y="587"/>
                    <a:pt x="253" y="579"/>
                    <a:pt x="251" y="566"/>
                  </a:cubicBezTo>
                  <a:cubicBezTo>
                    <a:pt x="186" y="571"/>
                    <a:pt x="122" y="575"/>
                    <a:pt x="55" y="580"/>
                  </a:cubicBezTo>
                  <a:close/>
                  <a:moveTo>
                    <a:pt x="3740" y="24"/>
                  </a:moveTo>
                  <a:cubicBezTo>
                    <a:pt x="3734" y="17"/>
                    <a:pt x="3730" y="9"/>
                    <a:pt x="3724" y="0"/>
                  </a:cubicBezTo>
                  <a:cubicBezTo>
                    <a:pt x="3693" y="0"/>
                    <a:pt x="3693" y="0"/>
                    <a:pt x="3693" y="0"/>
                  </a:cubicBezTo>
                  <a:cubicBezTo>
                    <a:pt x="3705" y="14"/>
                    <a:pt x="3716" y="28"/>
                    <a:pt x="3728" y="42"/>
                  </a:cubicBezTo>
                  <a:cubicBezTo>
                    <a:pt x="3773" y="97"/>
                    <a:pt x="3810" y="157"/>
                    <a:pt x="3840" y="221"/>
                  </a:cubicBezTo>
                  <a:cubicBezTo>
                    <a:pt x="3840" y="174"/>
                    <a:pt x="3840" y="174"/>
                    <a:pt x="3840" y="174"/>
                  </a:cubicBezTo>
                  <a:cubicBezTo>
                    <a:pt x="3812" y="122"/>
                    <a:pt x="3779" y="72"/>
                    <a:pt x="3740" y="24"/>
                  </a:cubicBezTo>
                  <a:close/>
                </a:path>
              </a:pathLst>
            </a:custGeom>
            <a:solidFill>
              <a:schemeClr val="accent3"/>
            </a:solidFill>
            <a:ln>
              <a:noFill/>
            </a:ln>
          </p:spPr>
        </p:sp>
        <p:sp>
          <p:nvSpPr>
            <p:cNvPr id="18" name="Freeform 9"/>
            <p:cNvSpPr>
              <a:spLocks noEditPoints="1"/>
            </p:cNvSpPr>
            <p:nvPr/>
          </p:nvSpPr>
          <p:spPr bwMode="auto">
            <a:xfrm>
              <a:off x="0" y="-2313"/>
              <a:ext cx="12191768" cy="6864081"/>
            </a:xfrm>
            <a:custGeom>
              <a:avLst/>
              <a:gdLst/>
              <a:ahLst/>
              <a:cxnLst/>
              <a:rect l="0" t="0" r="r" b="b"/>
              <a:pathLst>
                <a:path w="3840" h="2161">
                  <a:moveTo>
                    <a:pt x="3767" y="2161"/>
                  </a:moveTo>
                  <a:cubicBezTo>
                    <a:pt x="3792" y="2161"/>
                    <a:pt x="3792" y="2161"/>
                    <a:pt x="3792" y="2161"/>
                  </a:cubicBezTo>
                  <a:cubicBezTo>
                    <a:pt x="3801" y="2150"/>
                    <a:pt x="3810" y="2139"/>
                    <a:pt x="3819" y="2129"/>
                  </a:cubicBezTo>
                  <a:cubicBezTo>
                    <a:pt x="3826" y="2122"/>
                    <a:pt x="3833" y="2116"/>
                    <a:pt x="3840" y="2109"/>
                  </a:cubicBezTo>
                  <a:cubicBezTo>
                    <a:pt x="3840" y="2086"/>
                    <a:pt x="3840" y="2086"/>
                    <a:pt x="3840" y="2086"/>
                  </a:cubicBezTo>
                  <a:cubicBezTo>
                    <a:pt x="3813" y="2108"/>
                    <a:pt x="3789" y="2134"/>
                    <a:pt x="3767" y="2161"/>
                  </a:cubicBezTo>
                  <a:close/>
                  <a:moveTo>
                    <a:pt x="2102" y="2102"/>
                  </a:moveTo>
                  <a:cubicBezTo>
                    <a:pt x="2066" y="2113"/>
                    <a:pt x="2034" y="2138"/>
                    <a:pt x="1997" y="2160"/>
                  </a:cubicBezTo>
                  <a:cubicBezTo>
                    <a:pt x="1986" y="2061"/>
                    <a:pt x="1945" y="1974"/>
                    <a:pt x="1884" y="1890"/>
                  </a:cubicBezTo>
                  <a:cubicBezTo>
                    <a:pt x="1880" y="1898"/>
                    <a:pt x="1875" y="1903"/>
                    <a:pt x="1876" y="1907"/>
                  </a:cubicBezTo>
                  <a:cubicBezTo>
                    <a:pt x="1878" y="1959"/>
                    <a:pt x="1853" y="2002"/>
                    <a:pt x="1834" y="2046"/>
                  </a:cubicBezTo>
                  <a:cubicBezTo>
                    <a:pt x="1817" y="2083"/>
                    <a:pt x="1797" y="2118"/>
                    <a:pt x="1779" y="2154"/>
                  </a:cubicBezTo>
                  <a:cubicBezTo>
                    <a:pt x="1751" y="2147"/>
                    <a:pt x="1721" y="2139"/>
                    <a:pt x="1690" y="2130"/>
                  </a:cubicBezTo>
                  <a:cubicBezTo>
                    <a:pt x="1660" y="2122"/>
                    <a:pt x="1630" y="2111"/>
                    <a:pt x="1598" y="2101"/>
                  </a:cubicBezTo>
                  <a:cubicBezTo>
                    <a:pt x="1591" y="2122"/>
                    <a:pt x="1589" y="2141"/>
                    <a:pt x="1591" y="2161"/>
                  </a:cubicBezTo>
                  <a:cubicBezTo>
                    <a:pt x="1612" y="2161"/>
                    <a:pt x="1612" y="2161"/>
                    <a:pt x="1612" y="2161"/>
                  </a:cubicBezTo>
                  <a:cubicBezTo>
                    <a:pt x="1612" y="2160"/>
                    <a:pt x="1612" y="2160"/>
                    <a:pt x="1612" y="2160"/>
                  </a:cubicBezTo>
                  <a:cubicBezTo>
                    <a:pt x="1610" y="2151"/>
                    <a:pt x="1612" y="2142"/>
                    <a:pt x="1612" y="2136"/>
                  </a:cubicBezTo>
                  <a:cubicBezTo>
                    <a:pt x="1646" y="2144"/>
                    <a:pt x="1678" y="2152"/>
                    <a:pt x="1710" y="2157"/>
                  </a:cubicBezTo>
                  <a:cubicBezTo>
                    <a:pt x="1715" y="2158"/>
                    <a:pt x="1720" y="2159"/>
                    <a:pt x="1725" y="2161"/>
                  </a:cubicBezTo>
                  <a:cubicBezTo>
                    <a:pt x="1807" y="2161"/>
                    <a:pt x="1807" y="2161"/>
                    <a:pt x="1807" y="2161"/>
                  </a:cubicBezTo>
                  <a:cubicBezTo>
                    <a:pt x="1811" y="2140"/>
                    <a:pt x="1819" y="2120"/>
                    <a:pt x="1830" y="2099"/>
                  </a:cubicBezTo>
                  <a:cubicBezTo>
                    <a:pt x="1855" y="2052"/>
                    <a:pt x="1883" y="2007"/>
                    <a:pt x="1898" y="1950"/>
                  </a:cubicBezTo>
                  <a:cubicBezTo>
                    <a:pt x="1913" y="1978"/>
                    <a:pt x="1930" y="2005"/>
                    <a:pt x="1942" y="2034"/>
                  </a:cubicBezTo>
                  <a:cubicBezTo>
                    <a:pt x="1959" y="2075"/>
                    <a:pt x="1971" y="2117"/>
                    <a:pt x="1974" y="2161"/>
                  </a:cubicBezTo>
                  <a:cubicBezTo>
                    <a:pt x="2037" y="2161"/>
                    <a:pt x="2037" y="2161"/>
                    <a:pt x="2037" y="2161"/>
                  </a:cubicBezTo>
                  <a:cubicBezTo>
                    <a:pt x="2053" y="2147"/>
                    <a:pt x="2074" y="2137"/>
                    <a:pt x="2093" y="2127"/>
                  </a:cubicBezTo>
                  <a:cubicBezTo>
                    <a:pt x="2112" y="2116"/>
                    <a:pt x="2133" y="2110"/>
                    <a:pt x="2158" y="2122"/>
                  </a:cubicBezTo>
                  <a:cubicBezTo>
                    <a:pt x="2152" y="2135"/>
                    <a:pt x="2146" y="2148"/>
                    <a:pt x="2140" y="2161"/>
                  </a:cubicBezTo>
                  <a:cubicBezTo>
                    <a:pt x="2165" y="2161"/>
                    <a:pt x="2165" y="2161"/>
                    <a:pt x="2165" y="2161"/>
                  </a:cubicBezTo>
                  <a:cubicBezTo>
                    <a:pt x="2179" y="2141"/>
                    <a:pt x="2198" y="2125"/>
                    <a:pt x="2227" y="2115"/>
                  </a:cubicBezTo>
                  <a:cubicBezTo>
                    <a:pt x="2180" y="2097"/>
                    <a:pt x="2139" y="2090"/>
                    <a:pt x="2102" y="2102"/>
                  </a:cubicBezTo>
                  <a:close/>
                  <a:moveTo>
                    <a:pt x="234" y="1391"/>
                  </a:moveTo>
                  <a:cubicBezTo>
                    <a:pt x="269" y="1368"/>
                    <a:pt x="307" y="1351"/>
                    <a:pt x="333" y="1324"/>
                  </a:cubicBezTo>
                  <a:cubicBezTo>
                    <a:pt x="360" y="1296"/>
                    <a:pt x="372" y="1256"/>
                    <a:pt x="377" y="1206"/>
                  </a:cubicBezTo>
                  <a:cubicBezTo>
                    <a:pt x="338" y="1242"/>
                    <a:pt x="298" y="1245"/>
                    <a:pt x="257" y="1241"/>
                  </a:cubicBezTo>
                  <a:cubicBezTo>
                    <a:pt x="232" y="1238"/>
                    <a:pt x="207" y="1236"/>
                    <a:pt x="182" y="1231"/>
                  </a:cubicBezTo>
                  <a:cubicBezTo>
                    <a:pt x="135" y="1223"/>
                    <a:pt x="89" y="1227"/>
                    <a:pt x="46" y="1244"/>
                  </a:cubicBezTo>
                  <a:cubicBezTo>
                    <a:pt x="29" y="1250"/>
                    <a:pt x="13" y="1258"/>
                    <a:pt x="0" y="1268"/>
                  </a:cubicBezTo>
                  <a:cubicBezTo>
                    <a:pt x="0" y="1518"/>
                    <a:pt x="0" y="1518"/>
                    <a:pt x="0" y="1518"/>
                  </a:cubicBezTo>
                  <a:cubicBezTo>
                    <a:pt x="18" y="1545"/>
                    <a:pt x="24" y="1579"/>
                    <a:pt x="40" y="1609"/>
                  </a:cubicBezTo>
                  <a:cubicBezTo>
                    <a:pt x="37" y="1582"/>
                    <a:pt x="33" y="1555"/>
                    <a:pt x="30" y="1524"/>
                  </a:cubicBezTo>
                  <a:cubicBezTo>
                    <a:pt x="56" y="1540"/>
                    <a:pt x="80" y="1555"/>
                    <a:pt x="108" y="1572"/>
                  </a:cubicBezTo>
                  <a:cubicBezTo>
                    <a:pt x="117" y="1594"/>
                    <a:pt x="115" y="1621"/>
                    <a:pt x="107" y="1649"/>
                  </a:cubicBezTo>
                  <a:cubicBezTo>
                    <a:pt x="98" y="1680"/>
                    <a:pt x="91" y="1712"/>
                    <a:pt x="82" y="1746"/>
                  </a:cubicBezTo>
                  <a:cubicBezTo>
                    <a:pt x="77" y="1743"/>
                    <a:pt x="67" y="1741"/>
                    <a:pt x="61" y="1735"/>
                  </a:cubicBezTo>
                  <a:cubicBezTo>
                    <a:pt x="37" y="1714"/>
                    <a:pt x="17" y="1692"/>
                    <a:pt x="0" y="1667"/>
                  </a:cubicBezTo>
                  <a:cubicBezTo>
                    <a:pt x="0" y="1706"/>
                    <a:pt x="0" y="1706"/>
                    <a:pt x="0" y="1706"/>
                  </a:cubicBezTo>
                  <a:cubicBezTo>
                    <a:pt x="26" y="1740"/>
                    <a:pt x="59" y="1768"/>
                    <a:pt x="107" y="1774"/>
                  </a:cubicBezTo>
                  <a:cubicBezTo>
                    <a:pt x="112" y="1741"/>
                    <a:pt x="116" y="1710"/>
                    <a:pt x="122" y="1678"/>
                  </a:cubicBezTo>
                  <a:cubicBezTo>
                    <a:pt x="128" y="1647"/>
                    <a:pt x="135" y="1617"/>
                    <a:pt x="141" y="1589"/>
                  </a:cubicBezTo>
                  <a:cubicBezTo>
                    <a:pt x="182" y="1589"/>
                    <a:pt x="222" y="1586"/>
                    <a:pt x="262" y="1588"/>
                  </a:cubicBezTo>
                  <a:cubicBezTo>
                    <a:pt x="310" y="1591"/>
                    <a:pt x="360" y="1588"/>
                    <a:pt x="405" y="1613"/>
                  </a:cubicBezTo>
                  <a:cubicBezTo>
                    <a:pt x="409" y="1615"/>
                    <a:pt x="414" y="1614"/>
                    <a:pt x="424" y="1614"/>
                  </a:cubicBezTo>
                  <a:cubicBezTo>
                    <a:pt x="376" y="1521"/>
                    <a:pt x="317" y="1446"/>
                    <a:pt x="234" y="1391"/>
                  </a:cubicBezTo>
                  <a:close/>
                  <a:moveTo>
                    <a:pt x="28" y="1374"/>
                  </a:moveTo>
                  <a:cubicBezTo>
                    <a:pt x="30" y="1346"/>
                    <a:pt x="51" y="1340"/>
                    <a:pt x="69" y="1332"/>
                  </a:cubicBezTo>
                  <a:cubicBezTo>
                    <a:pt x="88" y="1323"/>
                    <a:pt x="108" y="1317"/>
                    <a:pt x="126" y="1305"/>
                  </a:cubicBezTo>
                  <a:cubicBezTo>
                    <a:pt x="100" y="1309"/>
                    <a:pt x="73" y="1312"/>
                    <a:pt x="43" y="1317"/>
                  </a:cubicBezTo>
                  <a:cubicBezTo>
                    <a:pt x="54" y="1286"/>
                    <a:pt x="76" y="1271"/>
                    <a:pt x="103" y="1264"/>
                  </a:cubicBezTo>
                  <a:cubicBezTo>
                    <a:pt x="137" y="1256"/>
                    <a:pt x="171" y="1250"/>
                    <a:pt x="207" y="1255"/>
                  </a:cubicBezTo>
                  <a:cubicBezTo>
                    <a:pt x="249" y="1262"/>
                    <a:pt x="292" y="1262"/>
                    <a:pt x="340" y="1265"/>
                  </a:cubicBezTo>
                  <a:cubicBezTo>
                    <a:pt x="340" y="1292"/>
                    <a:pt x="324" y="1308"/>
                    <a:pt x="306" y="1320"/>
                  </a:cubicBezTo>
                  <a:cubicBezTo>
                    <a:pt x="274" y="1342"/>
                    <a:pt x="243" y="1373"/>
                    <a:pt x="197" y="1358"/>
                  </a:cubicBezTo>
                  <a:cubicBezTo>
                    <a:pt x="168" y="1374"/>
                    <a:pt x="139" y="1354"/>
                    <a:pt x="111" y="1358"/>
                  </a:cubicBezTo>
                  <a:cubicBezTo>
                    <a:pt x="84" y="1362"/>
                    <a:pt x="57" y="1368"/>
                    <a:pt x="28" y="1374"/>
                  </a:cubicBezTo>
                  <a:close/>
                  <a:moveTo>
                    <a:pt x="376" y="1574"/>
                  </a:moveTo>
                  <a:cubicBezTo>
                    <a:pt x="319" y="1561"/>
                    <a:pt x="266" y="1566"/>
                    <a:pt x="213" y="1568"/>
                  </a:cubicBezTo>
                  <a:cubicBezTo>
                    <a:pt x="138" y="1571"/>
                    <a:pt x="81" y="1539"/>
                    <a:pt x="41" y="1476"/>
                  </a:cubicBezTo>
                  <a:cubicBezTo>
                    <a:pt x="40" y="1474"/>
                    <a:pt x="39" y="1471"/>
                    <a:pt x="39" y="1468"/>
                  </a:cubicBezTo>
                  <a:cubicBezTo>
                    <a:pt x="38" y="1466"/>
                    <a:pt x="39" y="1463"/>
                    <a:pt x="40" y="1456"/>
                  </a:cubicBezTo>
                  <a:cubicBezTo>
                    <a:pt x="87" y="1451"/>
                    <a:pt x="130" y="1470"/>
                    <a:pt x="176" y="1477"/>
                  </a:cubicBezTo>
                  <a:cubicBezTo>
                    <a:pt x="138" y="1447"/>
                    <a:pt x="91" y="1439"/>
                    <a:pt x="47" y="1426"/>
                  </a:cubicBezTo>
                  <a:cubicBezTo>
                    <a:pt x="85" y="1376"/>
                    <a:pt x="123" y="1368"/>
                    <a:pt x="186" y="1394"/>
                  </a:cubicBezTo>
                  <a:cubicBezTo>
                    <a:pt x="240" y="1416"/>
                    <a:pt x="284" y="1453"/>
                    <a:pt x="321" y="1497"/>
                  </a:cubicBezTo>
                  <a:cubicBezTo>
                    <a:pt x="342" y="1520"/>
                    <a:pt x="358" y="1548"/>
                    <a:pt x="376" y="1574"/>
                  </a:cubicBezTo>
                  <a:close/>
                  <a:moveTo>
                    <a:pt x="1637" y="0"/>
                  </a:moveTo>
                  <a:cubicBezTo>
                    <a:pt x="1612" y="0"/>
                    <a:pt x="1612" y="0"/>
                    <a:pt x="1612" y="0"/>
                  </a:cubicBezTo>
                  <a:cubicBezTo>
                    <a:pt x="1614" y="3"/>
                    <a:pt x="1616" y="6"/>
                    <a:pt x="1618" y="9"/>
                  </a:cubicBezTo>
                  <a:cubicBezTo>
                    <a:pt x="1624" y="6"/>
                    <a:pt x="1632" y="4"/>
                    <a:pt x="1637" y="0"/>
                  </a:cubicBezTo>
                  <a:close/>
                  <a:moveTo>
                    <a:pt x="1656" y="290"/>
                  </a:moveTo>
                  <a:cubicBezTo>
                    <a:pt x="1634" y="349"/>
                    <a:pt x="1638" y="405"/>
                    <a:pt x="1650" y="462"/>
                  </a:cubicBezTo>
                  <a:cubicBezTo>
                    <a:pt x="1663" y="521"/>
                    <a:pt x="1697" y="569"/>
                    <a:pt x="1738" y="614"/>
                  </a:cubicBezTo>
                  <a:cubicBezTo>
                    <a:pt x="1799" y="558"/>
                    <a:pt x="1823" y="487"/>
                    <a:pt x="1829" y="409"/>
                  </a:cubicBezTo>
                  <a:cubicBezTo>
                    <a:pt x="1834" y="331"/>
                    <a:pt x="1815" y="259"/>
                    <a:pt x="1758" y="199"/>
                  </a:cubicBezTo>
                  <a:cubicBezTo>
                    <a:pt x="1804" y="136"/>
                    <a:pt x="1840" y="70"/>
                    <a:pt x="1863" y="0"/>
                  </a:cubicBezTo>
                  <a:cubicBezTo>
                    <a:pt x="1838" y="0"/>
                    <a:pt x="1838" y="0"/>
                    <a:pt x="1838" y="0"/>
                  </a:cubicBezTo>
                  <a:cubicBezTo>
                    <a:pt x="1830" y="30"/>
                    <a:pt x="1817" y="58"/>
                    <a:pt x="1803" y="77"/>
                  </a:cubicBezTo>
                  <a:cubicBezTo>
                    <a:pt x="1811" y="51"/>
                    <a:pt x="1819" y="25"/>
                    <a:pt x="1827" y="0"/>
                  </a:cubicBezTo>
                  <a:cubicBezTo>
                    <a:pt x="1807" y="0"/>
                    <a:pt x="1807" y="0"/>
                    <a:pt x="1807" y="0"/>
                  </a:cubicBezTo>
                  <a:cubicBezTo>
                    <a:pt x="1799" y="27"/>
                    <a:pt x="1788" y="54"/>
                    <a:pt x="1774" y="80"/>
                  </a:cubicBezTo>
                  <a:cubicBezTo>
                    <a:pt x="1735" y="152"/>
                    <a:pt x="1693" y="223"/>
                    <a:pt x="1622" y="275"/>
                  </a:cubicBezTo>
                  <a:cubicBezTo>
                    <a:pt x="1547" y="178"/>
                    <a:pt x="1376" y="143"/>
                    <a:pt x="1228" y="260"/>
                  </a:cubicBezTo>
                  <a:cubicBezTo>
                    <a:pt x="1232" y="307"/>
                    <a:pt x="1268" y="328"/>
                    <a:pt x="1305" y="346"/>
                  </a:cubicBezTo>
                  <a:cubicBezTo>
                    <a:pt x="1327" y="357"/>
                    <a:pt x="1352" y="363"/>
                    <a:pt x="1375" y="371"/>
                  </a:cubicBezTo>
                  <a:cubicBezTo>
                    <a:pt x="1342" y="429"/>
                    <a:pt x="1310" y="484"/>
                    <a:pt x="1277" y="541"/>
                  </a:cubicBezTo>
                  <a:cubicBezTo>
                    <a:pt x="1288" y="549"/>
                    <a:pt x="1294" y="556"/>
                    <a:pt x="1301" y="557"/>
                  </a:cubicBezTo>
                  <a:cubicBezTo>
                    <a:pt x="1363" y="567"/>
                    <a:pt x="1425" y="558"/>
                    <a:pt x="1481" y="533"/>
                  </a:cubicBezTo>
                  <a:cubicBezTo>
                    <a:pt x="1524" y="514"/>
                    <a:pt x="1551" y="474"/>
                    <a:pt x="1579" y="437"/>
                  </a:cubicBezTo>
                  <a:cubicBezTo>
                    <a:pt x="1604" y="403"/>
                    <a:pt x="1617" y="365"/>
                    <a:pt x="1625" y="325"/>
                  </a:cubicBezTo>
                  <a:cubicBezTo>
                    <a:pt x="1629" y="310"/>
                    <a:pt x="1632" y="295"/>
                    <a:pt x="1656" y="290"/>
                  </a:cubicBezTo>
                  <a:close/>
                  <a:moveTo>
                    <a:pt x="1665" y="348"/>
                  </a:moveTo>
                  <a:cubicBezTo>
                    <a:pt x="1670" y="317"/>
                    <a:pt x="1683" y="287"/>
                    <a:pt x="1721" y="274"/>
                  </a:cubicBezTo>
                  <a:cubicBezTo>
                    <a:pt x="1739" y="323"/>
                    <a:pt x="1722" y="376"/>
                    <a:pt x="1750" y="418"/>
                  </a:cubicBezTo>
                  <a:cubicBezTo>
                    <a:pt x="1751" y="376"/>
                    <a:pt x="1753" y="333"/>
                    <a:pt x="1755" y="284"/>
                  </a:cubicBezTo>
                  <a:cubicBezTo>
                    <a:pt x="1786" y="300"/>
                    <a:pt x="1796" y="320"/>
                    <a:pt x="1802" y="345"/>
                  </a:cubicBezTo>
                  <a:cubicBezTo>
                    <a:pt x="1813" y="394"/>
                    <a:pt x="1806" y="442"/>
                    <a:pt x="1791" y="489"/>
                  </a:cubicBezTo>
                  <a:cubicBezTo>
                    <a:pt x="1781" y="524"/>
                    <a:pt x="1767" y="556"/>
                    <a:pt x="1735" y="583"/>
                  </a:cubicBezTo>
                  <a:cubicBezTo>
                    <a:pt x="1718" y="556"/>
                    <a:pt x="1701" y="533"/>
                    <a:pt x="1688" y="507"/>
                  </a:cubicBezTo>
                  <a:cubicBezTo>
                    <a:pt x="1663" y="457"/>
                    <a:pt x="1655" y="403"/>
                    <a:pt x="1665" y="348"/>
                  </a:cubicBezTo>
                  <a:close/>
                  <a:moveTo>
                    <a:pt x="1247" y="272"/>
                  </a:moveTo>
                  <a:cubicBezTo>
                    <a:pt x="1308" y="223"/>
                    <a:pt x="1375" y="201"/>
                    <a:pt x="1448" y="206"/>
                  </a:cubicBezTo>
                  <a:cubicBezTo>
                    <a:pt x="1484" y="209"/>
                    <a:pt x="1520" y="218"/>
                    <a:pt x="1543" y="257"/>
                  </a:cubicBezTo>
                  <a:cubicBezTo>
                    <a:pt x="1484" y="266"/>
                    <a:pt x="1426" y="258"/>
                    <a:pt x="1373" y="283"/>
                  </a:cubicBezTo>
                  <a:cubicBezTo>
                    <a:pt x="1412" y="285"/>
                    <a:pt x="1452" y="286"/>
                    <a:pt x="1500" y="287"/>
                  </a:cubicBezTo>
                  <a:cubicBezTo>
                    <a:pt x="1462" y="309"/>
                    <a:pt x="1432" y="327"/>
                    <a:pt x="1401" y="345"/>
                  </a:cubicBezTo>
                  <a:cubicBezTo>
                    <a:pt x="1398" y="347"/>
                    <a:pt x="1393" y="346"/>
                    <a:pt x="1389" y="346"/>
                  </a:cubicBezTo>
                  <a:cubicBezTo>
                    <a:pt x="1334" y="339"/>
                    <a:pt x="1285" y="322"/>
                    <a:pt x="1247" y="272"/>
                  </a:cubicBezTo>
                  <a:close/>
                  <a:moveTo>
                    <a:pt x="1561" y="427"/>
                  </a:moveTo>
                  <a:cubicBezTo>
                    <a:pt x="1527" y="476"/>
                    <a:pt x="1488" y="518"/>
                    <a:pt x="1424" y="528"/>
                  </a:cubicBezTo>
                  <a:cubicBezTo>
                    <a:pt x="1387" y="533"/>
                    <a:pt x="1351" y="546"/>
                    <a:pt x="1305" y="536"/>
                  </a:cubicBezTo>
                  <a:cubicBezTo>
                    <a:pt x="1341" y="485"/>
                    <a:pt x="1356" y="429"/>
                    <a:pt x="1398" y="385"/>
                  </a:cubicBezTo>
                  <a:cubicBezTo>
                    <a:pt x="1438" y="344"/>
                    <a:pt x="1480" y="315"/>
                    <a:pt x="1547" y="332"/>
                  </a:cubicBezTo>
                  <a:cubicBezTo>
                    <a:pt x="1536" y="349"/>
                    <a:pt x="1529" y="363"/>
                    <a:pt x="1519" y="374"/>
                  </a:cubicBezTo>
                  <a:cubicBezTo>
                    <a:pt x="1509" y="386"/>
                    <a:pt x="1496" y="395"/>
                    <a:pt x="1485" y="406"/>
                  </a:cubicBezTo>
                  <a:cubicBezTo>
                    <a:pt x="1475" y="415"/>
                    <a:pt x="1465" y="424"/>
                    <a:pt x="1456" y="434"/>
                  </a:cubicBezTo>
                  <a:cubicBezTo>
                    <a:pt x="1506" y="422"/>
                    <a:pt x="1539" y="387"/>
                    <a:pt x="1571" y="349"/>
                  </a:cubicBezTo>
                  <a:cubicBezTo>
                    <a:pt x="1587" y="381"/>
                    <a:pt x="1576" y="405"/>
                    <a:pt x="1561" y="427"/>
                  </a:cubicBezTo>
                  <a:close/>
                  <a:moveTo>
                    <a:pt x="2363" y="240"/>
                  </a:moveTo>
                  <a:cubicBezTo>
                    <a:pt x="2295" y="191"/>
                    <a:pt x="2217" y="165"/>
                    <a:pt x="2135" y="139"/>
                  </a:cubicBezTo>
                  <a:cubicBezTo>
                    <a:pt x="2120" y="92"/>
                    <a:pt x="2103" y="46"/>
                    <a:pt x="2083" y="0"/>
                  </a:cubicBezTo>
                  <a:cubicBezTo>
                    <a:pt x="2028" y="0"/>
                    <a:pt x="2028" y="0"/>
                    <a:pt x="2028" y="0"/>
                  </a:cubicBezTo>
                  <a:cubicBezTo>
                    <a:pt x="2055" y="53"/>
                    <a:pt x="2079" y="107"/>
                    <a:pt x="2101" y="163"/>
                  </a:cubicBezTo>
                  <a:cubicBezTo>
                    <a:pt x="2080" y="179"/>
                    <a:pt x="2060" y="192"/>
                    <a:pt x="2043" y="208"/>
                  </a:cubicBezTo>
                  <a:cubicBezTo>
                    <a:pt x="1989" y="259"/>
                    <a:pt x="1952" y="322"/>
                    <a:pt x="1938" y="395"/>
                  </a:cubicBezTo>
                  <a:cubicBezTo>
                    <a:pt x="1931" y="430"/>
                    <a:pt x="1935" y="467"/>
                    <a:pt x="1936" y="503"/>
                  </a:cubicBezTo>
                  <a:cubicBezTo>
                    <a:pt x="1936" y="517"/>
                    <a:pt x="1948" y="523"/>
                    <a:pt x="1962" y="525"/>
                  </a:cubicBezTo>
                  <a:cubicBezTo>
                    <a:pt x="2002" y="528"/>
                    <a:pt x="2033" y="508"/>
                    <a:pt x="2064" y="489"/>
                  </a:cubicBezTo>
                  <a:cubicBezTo>
                    <a:pt x="2088" y="474"/>
                    <a:pt x="2108" y="452"/>
                    <a:pt x="2132" y="431"/>
                  </a:cubicBezTo>
                  <a:cubicBezTo>
                    <a:pt x="2147" y="496"/>
                    <a:pt x="2145" y="561"/>
                    <a:pt x="2146" y="629"/>
                  </a:cubicBezTo>
                  <a:cubicBezTo>
                    <a:pt x="2125" y="622"/>
                    <a:pt x="2108" y="612"/>
                    <a:pt x="2090" y="609"/>
                  </a:cubicBezTo>
                  <a:cubicBezTo>
                    <a:pt x="2045" y="600"/>
                    <a:pt x="2008" y="621"/>
                    <a:pt x="1977" y="651"/>
                  </a:cubicBezTo>
                  <a:cubicBezTo>
                    <a:pt x="1943" y="683"/>
                    <a:pt x="1919" y="723"/>
                    <a:pt x="1906" y="768"/>
                  </a:cubicBezTo>
                  <a:cubicBezTo>
                    <a:pt x="1900" y="792"/>
                    <a:pt x="1891" y="816"/>
                    <a:pt x="1882" y="840"/>
                  </a:cubicBezTo>
                  <a:cubicBezTo>
                    <a:pt x="1869" y="879"/>
                    <a:pt x="1849" y="914"/>
                    <a:pt x="1799" y="933"/>
                  </a:cubicBezTo>
                  <a:cubicBezTo>
                    <a:pt x="1846" y="949"/>
                    <a:pt x="1887" y="956"/>
                    <a:pt x="1924" y="944"/>
                  </a:cubicBezTo>
                  <a:cubicBezTo>
                    <a:pt x="1960" y="932"/>
                    <a:pt x="1991" y="906"/>
                    <a:pt x="2028" y="884"/>
                  </a:cubicBezTo>
                  <a:cubicBezTo>
                    <a:pt x="2041" y="983"/>
                    <a:pt x="2083" y="1069"/>
                    <a:pt x="2146" y="1152"/>
                  </a:cubicBezTo>
                  <a:cubicBezTo>
                    <a:pt x="2150" y="1143"/>
                    <a:pt x="2154" y="1139"/>
                    <a:pt x="2154" y="1135"/>
                  </a:cubicBezTo>
                  <a:cubicBezTo>
                    <a:pt x="2150" y="1083"/>
                    <a:pt x="2174" y="1040"/>
                    <a:pt x="2193" y="995"/>
                  </a:cubicBezTo>
                  <a:cubicBezTo>
                    <a:pt x="2209" y="958"/>
                    <a:pt x="2228" y="923"/>
                    <a:pt x="2247" y="886"/>
                  </a:cubicBezTo>
                  <a:cubicBezTo>
                    <a:pt x="2274" y="893"/>
                    <a:pt x="2305" y="900"/>
                    <a:pt x="2335" y="908"/>
                  </a:cubicBezTo>
                  <a:cubicBezTo>
                    <a:pt x="2366" y="917"/>
                    <a:pt x="2396" y="927"/>
                    <a:pt x="2428" y="936"/>
                  </a:cubicBezTo>
                  <a:cubicBezTo>
                    <a:pt x="2452" y="862"/>
                    <a:pt x="2410" y="800"/>
                    <a:pt x="2370" y="740"/>
                  </a:cubicBezTo>
                  <a:cubicBezTo>
                    <a:pt x="2329" y="679"/>
                    <a:pt x="2274" y="635"/>
                    <a:pt x="2193" y="639"/>
                  </a:cubicBezTo>
                  <a:cubicBezTo>
                    <a:pt x="2196" y="596"/>
                    <a:pt x="2200" y="557"/>
                    <a:pt x="2201" y="518"/>
                  </a:cubicBezTo>
                  <a:cubicBezTo>
                    <a:pt x="2202" y="479"/>
                    <a:pt x="2199" y="440"/>
                    <a:pt x="2198" y="394"/>
                  </a:cubicBezTo>
                  <a:cubicBezTo>
                    <a:pt x="2290" y="477"/>
                    <a:pt x="2392" y="519"/>
                    <a:pt x="2515" y="497"/>
                  </a:cubicBezTo>
                  <a:cubicBezTo>
                    <a:pt x="2522" y="464"/>
                    <a:pt x="2507" y="436"/>
                    <a:pt x="2498" y="407"/>
                  </a:cubicBezTo>
                  <a:cubicBezTo>
                    <a:pt x="2475" y="334"/>
                    <a:pt x="2423" y="284"/>
                    <a:pt x="2363" y="240"/>
                  </a:cubicBezTo>
                  <a:close/>
                  <a:moveTo>
                    <a:pt x="2121" y="396"/>
                  </a:moveTo>
                  <a:cubicBezTo>
                    <a:pt x="2112" y="413"/>
                    <a:pt x="2102" y="431"/>
                    <a:pt x="2088" y="444"/>
                  </a:cubicBezTo>
                  <a:cubicBezTo>
                    <a:pt x="2054" y="476"/>
                    <a:pt x="2016" y="502"/>
                    <a:pt x="1966" y="504"/>
                  </a:cubicBezTo>
                  <a:cubicBezTo>
                    <a:pt x="1925" y="408"/>
                    <a:pt x="2004" y="235"/>
                    <a:pt x="2086" y="238"/>
                  </a:cubicBezTo>
                  <a:cubicBezTo>
                    <a:pt x="2093" y="300"/>
                    <a:pt x="2056" y="349"/>
                    <a:pt x="2035" y="409"/>
                  </a:cubicBezTo>
                  <a:cubicBezTo>
                    <a:pt x="2081" y="368"/>
                    <a:pt x="2090" y="314"/>
                    <a:pt x="2113" y="266"/>
                  </a:cubicBezTo>
                  <a:cubicBezTo>
                    <a:pt x="2148" y="312"/>
                    <a:pt x="2145" y="354"/>
                    <a:pt x="2121" y="396"/>
                  </a:cubicBezTo>
                  <a:close/>
                  <a:moveTo>
                    <a:pt x="2164" y="368"/>
                  </a:moveTo>
                  <a:cubicBezTo>
                    <a:pt x="2185" y="440"/>
                    <a:pt x="2184" y="509"/>
                    <a:pt x="2173" y="578"/>
                  </a:cubicBezTo>
                  <a:cubicBezTo>
                    <a:pt x="2151" y="458"/>
                    <a:pt x="2149" y="402"/>
                    <a:pt x="2164" y="368"/>
                  </a:cubicBezTo>
                  <a:close/>
                  <a:moveTo>
                    <a:pt x="2014" y="836"/>
                  </a:moveTo>
                  <a:cubicBezTo>
                    <a:pt x="2008" y="884"/>
                    <a:pt x="1967" y="899"/>
                    <a:pt x="1933" y="919"/>
                  </a:cubicBezTo>
                  <a:cubicBezTo>
                    <a:pt x="1914" y="929"/>
                    <a:pt x="1892" y="936"/>
                    <a:pt x="1868" y="925"/>
                  </a:cubicBezTo>
                  <a:cubicBezTo>
                    <a:pt x="1886" y="881"/>
                    <a:pt x="1905" y="842"/>
                    <a:pt x="1917" y="801"/>
                  </a:cubicBezTo>
                  <a:cubicBezTo>
                    <a:pt x="1928" y="766"/>
                    <a:pt x="1948" y="738"/>
                    <a:pt x="1970" y="711"/>
                  </a:cubicBezTo>
                  <a:cubicBezTo>
                    <a:pt x="1988" y="690"/>
                    <a:pt x="2012" y="677"/>
                    <a:pt x="2044" y="680"/>
                  </a:cubicBezTo>
                  <a:cubicBezTo>
                    <a:pt x="2027" y="705"/>
                    <a:pt x="2012" y="727"/>
                    <a:pt x="1997" y="750"/>
                  </a:cubicBezTo>
                  <a:cubicBezTo>
                    <a:pt x="2016" y="739"/>
                    <a:pt x="2030" y="723"/>
                    <a:pt x="2046" y="710"/>
                  </a:cubicBezTo>
                  <a:cubicBezTo>
                    <a:pt x="2061" y="697"/>
                    <a:pt x="2076" y="681"/>
                    <a:pt x="2102" y="691"/>
                  </a:cubicBezTo>
                  <a:cubicBezTo>
                    <a:pt x="2084" y="715"/>
                    <a:pt x="2067" y="736"/>
                    <a:pt x="2052" y="759"/>
                  </a:cubicBezTo>
                  <a:cubicBezTo>
                    <a:pt x="2036" y="783"/>
                    <a:pt x="2041" y="817"/>
                    <a:pt x="2014" y="836"/>
                  </a:cubicBezTo>
                  <a:close/>
                  <a:moveTo>
                    <a:pt x="2311" y="708"/>
                  </a:moveTo>
                  <a:cubicBezTo>
                    <a:pt x="2361" y="754"/>
                    <a:pt x="2395" y="811"/>
                    <a:pt x="2413" y="877"/>
                  </a:cubicBezTo>
                  <a:cubicBezTo>
                    <a:pt x="2415" y="886"/>
                    <a:pt x="2413" y="896"/>
                    <a:pt x="2413" y="901"/>
                  </a:cubicBezTo>
                  <a:cubicBezTo>
                    <a:pt x="2379" y="894"/>
                    <a:pt x="2347" y="887"/>
                    <a:pt x="2315" y="882"/>
                  </a:cubicBezTo>
                  <a:cubicBezTo>
                    <a:pt x="2287" y="877"/>
                    <a:pt x="2262" y="867"/>
                    <a:pt x="2245" y="849"/>
                  </a:cubicBezTo>
                  <a:cubicBezTo>
                    <a:pt x="2242" y="817"/>
                    <a:pt x="2240" y="789"/>
                    <a:pt x="2237" y="758"/>
                  </a:cubicBezTo>
                  <a:cubicBezTo>
                    <a:pt x="2263" y="775"/>
                    <a:pt x="2286" y="790"/>
                    <a:pt x="2308" y="804"/>
                  </a:cubicBezTo>
                  <a:cubicBezTo>
                    <a:pt x="2284" y="769"/>
                    <a:pt x="2244" y="747"/>
                    <a:pt x="2233" y="703"/>
                  </a:cubicBezTo>
                  <a:cubicBezTo>
                    <a:pt x="2268" y="684"/>
                    <a:pt x="2287" y="685"/>
                    <a:pt x="2311" y="708"/>
                  </a:cubicBezTo>
                  <a:close/>
                  <a:moveTo>
                    <a:pt x="2196" y="942"/>
                  </a:moveTo>
                  <a:cubicBezTo>
                    <a:pt x="2172" y="989"/>
                    <a:pt x="2144" y="1035"/>
                    <a:pt x="2131" y="1092"/>
                  </a:cubicBezTo>
                  <a:cubicBezTo>
                    <a:pt x="2115" y="1064"/>
                    <a:pt x="2097" y="1038"/>
                    <a:pt x="2085" y="1009"/>
                  </a:cubicBezTo>
                  <a:cubicBezTo>
                    <a:pt x="2062" y="956"/>
                    <a:pt x="2047" y="901"/>
                    <a:pt x="2051" y="842"/>
                  </a:cubicBezTo>
                  <a:cubicBezTo>
                    <a:pt x="2055" y="774"/>
                    <a:pt x="2079" y="744"/>
                    <a:pt x="2140" y="730"/>
                  </a:cubicBezTo>
                  <a:cubicBezTo>
                    <a:pt x="2133" y="777"/>
                    <a:pt x="2120" y="822"/>
                    <a:pt x="2131" y="869"/>
                  </a:cubicBezTo>
                  <a:cubicBezTo>
                    <a:pt x="2144" y="825"/>
                    <a:pt x="2146" y="777"/>
                    <a:pt x="2171" y="737"/>
                  </a:cubicBezTo>
                  <a:cubicBezTo>
                    <a:pt x="2177" y="740"/>
                    <a:pt x="2180" y="740"/>
                    <a:pt x="2182" y="742"/>
                  </a:cubicBezTo>
                  <a:cubicBezTo>
                    <a:pt x="2185" y="743"/>
                    <a:pt x="2187" y="745"/>
                    <a:pt x="2188" y="747"/>
                  </a:cubicBezTo>
                  <a:cubicBezTo>
                    <a:pt x="2227" y="811"/>
                    <a:pt x="2231" y="876"/>
                    <a:pt x="2196" y="942"/>
                  </a:cubicBezTo>
                  <a:close/>
                  <a:moveTo>
                    <a:pt x="2186" y="341"/>
                  </a:moveTo>
                  <a:cubicBezTo>
                    <a:pt x="2172" y="318"/>
                    <a:pt x="2164" y="291"/>
                    <a:pt x="2173" y="259"/>
                  </a:cubicBezTo>
                  <a:cubicBezTo>
                    <a:pt x="2215" y="285"/>
                    <a:pt x="2254" y="309"/>
                    <a:pt x="2293" y="333"/>
                  </a:cubicBezTo>
                  <a:cubicBezTo>
                    <a:pt x="2295" y="331"/>
                    <a:pt x="2296" y="329"/>
                    <a:pt x="2298" y="327"/>
                  </a:cubicBezTo>
                  <a:cubicBezTo>
                    <a:pt x="2263" y="296"/>
                    <a:pt x="2228" y="266"/>
                    <a:pt x="2192" y="236"/>
                  </a:cubicBezTo>
                  <a:cubicBezTo>
                    <a:pt x="2221" y="214"/>
                    <a:pt x="2267" y="215"/>
                    <a:pt x="2335" y="250"/>
                  </a:cubicBezTo>
                  <a:cubicBezTo>
                    <a:pt x="2424" y="296"/>
                    <a:pt x="2477" y="372"/>
                    <a:pt x="2493" y="476"/>
                  </a:cubicBezTo>
                  <a:cubicBezTo>
                    <a:pt x="2375" y="501"/>
                    <a:pt x="2244" y="433"/>
                    <a:pt x="2186" y="341"/>
                  </a:cubicBezTo>
                  <a:close/>
                  <a:moveTo>
                    <a:pt x="3427" y="2161"/>
                  </a:moveTo>
                  <a:cubicBezTo>
                    <a:pt x="3453" y="2161"/>
                    <a:pt x="3453" y="2161"/>
                    <a:pt x="3453" y="2161"/>
                  </a:cubicBezTo>
                  <a:cubicBezTo>
                    <a:pt x="3438" y="2123"/>
                    <a:pt x="3425" y="2085"/>
                    <a:pt x="3396" y="2056"/>
                  </a:cubicBezTo>
                  <a:cubicBezTo>
                    <a:pt x="3406" y="2089"/>
                    <a:pt x="3416" y="2122"/>
                    <a:pt x="3427" y="2161"/>
                  </a:cubicBezTo>
                  <a:close/>
                  <a:moveTo>
                    <a:pt x="3373" y="1911"/>
                  </a:moveTo>
                  <a:cubicBezTo>
                    <a:pt x="3329" y="1929"/>
                    <a:pt x="3320" y="1970"/>
                    <a:pt x="3315" y="2011"/>
                  </a:cubicBezTo>
                  <a:cubicBezTo>
                    <a:pt x="3312" y="2036"/>
                    <a:pt x="3314" y="2061"/>
                    <a:pt x="3314" y="2085"/>
                  </a:cubicBezTo>
                  <a:cubicBezTo>
                    <a:pt x="3248" y="2072"/>
                    <a:pt x="3185" y="2059"/>
                    <a:pt x="3121" y="2046"/>
                  </a:cubicBezTo>
                  <a:cubicBezTo>
                    <a:pt x="3117" y="2058"/>
                    <a:pt x="3113" y="2066"/>
                    <a:pt x="3114" y="2073"/>
                  </a:cubicBezTo>
                  <a:cubicBezTo>
                    <a:pt x="3119" y="2104"/>
                    <a:pt x="3128" y="2134"/>
                    <a:pt x="3141" y="2161"/>
                  </a:cubicBezTo>
                  <a:cubicBezTo>
                    <a:pt x="3169" y="2161"/>
                    <a:pt x="3169" y="2161"/>
                    <a:pt x="3169" y="2161"/>
                  </a:cubicBezTo>
                  <a:cubicBezTo>
                    <a:pt x="3154" y="2135"/>
                    <a:pt x="3139" y="2108"/>
                    <a:pt x="3135" y="2071"/>
                  </a:cubicBezTo>
                  <a:cubicBezTo>
                    <a:pt x="3194" y="2089"/>
                    <a:pt x="3253" y="2086"/>
                    <a:pt x="3307" y="2111"/>
                  </a:cubicBezTo>
                  <a:cubicBezTo>
                    <a:pt x="3334" y="2124"/>
                    <a:pt x="3358" y="2139"/>
                    <a:pt x="3376" y="2161"/>
                  </a:cubicBezTo>
                  <a:cubicBezTo>
                    <a:pt x="3413" y="2161"/>
                    <a:pt x="3413" y="2161"/>
                    <a:pt x="3413" y="2161"/>
                  </a:cubicBezTo>
                  <a:cubicBezTo>
                    <a:pt x="3389" y="2139"/>
                    <a:pt x="3367" y="2121"/>
                    <a:pt x="3346" y="2102"/>
                  </a:cubicBezTo>
                  <a:cubicBezTo>
                    <a:pt x="3343" y="2099"/>
                    <a:pt x="3342" y="2094"/>
                    <a:pt x="3341" y="2090"/>
                  </a:cubicBezTo>
                  <a:cubicBezTo>
                    <a:pt x="3331" y="2037"/>
                    <a:pt x="3332" y="1985"/>
                    <a:pt x="3367" y="1933"/>
                  </a:cubicBezTo>
                  <a:cubicBezTo>
                    <a:pt x="3433" y="1975"/>
                    <a:pt x="3475" y="2031"/>
                    <a:pt x="3493" y="2103"/>
                  </a:cubicBezTo>
                  <a:cubicBezTo>
                    <a:pt x="3497" y="2122"/>
                    <a:pt x="3500" y="2141"/>
                    <a:pt x="3497" y="2161"/>
                  </a:cubicBezTo>
                  <a:cubicBezTo>
                    <a:pt x="3519" y="2161"/>
                    <a:pt x="3519" y="2161"/>
                    <a:pt x="3519" y="2161"/>
                  </a:cubicBezTo>
                  <a:cubicBezTo>
                    <a:pt x="3519" y="2074"/>
                    <a:pt x="3474" y="1978"/>
                    <a:pt x="3373" y="1911"/>
                  </a:cubicBezTo>
                  <a:close/>
                </a:path>
              </a:pathLst>
            </a:custGeom>
            <a:solidFill>
              <a:schemeClr val="accent2"/>
            </a:solidFill>
            <a:ln>
              <a:noFill/>
            </a:ln>
          </p:spPr>
        </p:sp>
        <p:sp>
          <p:nvSpPr>
            <p:cNvPr id="13" name="Freeform 5"/>
            <p:cNvSpPr>
              <a:spLocks noEditPoints="1"/>
            </p:cNvSpPr>
            <p:nvPr/>
          </p:nvSpPr>
          <p:spPr bwMode="auto">
            <a:xfrm>
              <a:off x="-1" y="3175"/>
              <a:ext cx="12191769" cy="6919008"/>
            </a:xfrm>
            <a:custGeom>
              <a:avLst/>
              <a:gdLst/>
              <a:ahLst/>
              <a:cxnLst/>
              <a:rect l="0" t="0" r="r" b="b"/>
              <a:pathLst>
                <a:path w="3840" h="2178">
                  <a:moveTo>
                    <a:pt x="224" y="0"/>
                  </a:moveTo>
                  <a:cubicBezTo>
                    <a:pt x="223" y="7"/>
                    <a:pt x="223" y="14"/>
                    <a:pt x="222" y="20"/>
                  </a:cubicBezTo>
                  <a:cubicBezTo>
                    <a:pt x="221" y="34"/>
                    <a:pt x="221" y="48"/>
                    <a:pt x="220" y="61"/>
                  </a:cubicBezTo>
                  <a:cubicBezTo>
                    <a:pt x="233" y="42"/>
                    <a:pt x="240" y="21"/>
                    <a:pt x="243" y="0"/>
                  </a:cubicBezTo>
                  <a:lnTo>
                    <a:pt x="224" y="0"/>
                  </a:lnTo>
                  <a:close/>
                  <a:moveTo>
                    <a:pt x="60" y="0"/>
                  </a:moveTo>
                  <a:cubicBezTo>
                    <a:pt x="59" y="3"/>
                    <a:pt x="58" y="6"/>
                    <a:pt x="56" y="9"/>
                  </a:cubicBezTo>
                  <a:cubicBezTo>
                    <a:pt x="60" y="6"/>
                    <a:pt x="63" y="3"/>
                    <a:pt x="67" y="0"/>
                  </a:cubicBezTo>
                  <a:lnTo>
                    <a:pt x="60" y="0"/>
                  </a:lnTo>
                  <a:close/>
                  <a:moveTo>
                    <a:pt x="1209" y="90"/>
                  </a:moveTo>
                  <a:cubicBezTo>
                    <a:pt x="1181" y="65"/>
                    <a:pt x="1167" y="33"/>
                    <a:pt x="1155" y="0"/>
                  </a:cubicBezTo>
                  <a:cubicBezTo>
                    <a:pt x="1130" y="0"/>
                    <a:pt x="1130" y="0"/>
                    <a:pt x="1130" y="0"/>
                  </a:cubicBezTo>
                  <a:cubicBezTo>
                    <a:pt x="1138" y="25"/>
                    <a:pt x="1148" y="50"/>
                    <a:pt x="1162" y="75"/>
                  </a:cubicBezTo>
                  <a:cubicBezTo>
                    <a:pt x="1132" y="66"/>
                    <a:pt x="1101" y="59"/>
                    <a:pt x="1072" y="46"/>
                  </a:cubicBezTo>
                  <a:cubicBezTo>
                    <a:pt x="1043" y="34"/>
                    <a:pt x="1014" y="19"/>
                    <a:pt x="989" y="0"/>
                  </a:cubicBezTo>
                  <a:cubicBezTo>
                    <a:pt x="952" y="0"/>
                    <a:pt x="952" y="0"/>
                    <a:pt x="952" y="0"/>
                  </a:cubicBezTo>
                  <a:cubicBezTo>
                    <a:pt x="1028" y="59"/>
                    <a:pt x="1116" y="92"/>
                    <a:pt x="1215" y="108"/>
                  </a:cubicBezTo>
                  <a:cubicBezTo>
                    <a:pt x="1212" y="99"/>
                    <a:pt x="1212" y="93"/>
                    <a:pt x="1209" y="90"/>
                  </a:cubicBezTo>
                  <a:close/>
                  <a:moveTo>
                    <a:pt x="812" y="188"/>
                  </a:moveTo>
                  <a:cubicBezTo>
                    <a:pt x="858" y="167"/>
                    <a:pt x="892" y="144"/>
                    <a:pt x="911" y="110"/>
                  </a:cubicBezTo>
                  <a:cubicBezTo>
                    <a:pt x="928" y="78"/>
                    <a:pt x="933" y="39"/>
                    <a:pt x="944" y="0"/>
                  </a:cubicBezTo>
                  <a:cubicBezTo>
                    <a:pt x="916" y="0"/>
                    <a:pt x="916" y="0"/>
                    <a:pt x="916" y="0"/>
                  </a:cubicBezTo>
                  <a:cubicBezTo>
                    <a:pt x="921" y="29"/>
                    <a:pt x="908" y="57"/>
                    <a:pt x="900" y="85"/>
                  </a:cubicBezTo>
                  <a:cubicBezTo>
                    <a:pt x="894" y="106"/>
                    <a:pt x="883" y="126"/>
                    <a:pt x="857" y="134"/>
                  </a:cubicBezTo>
                  <a:cubicBezTo>
                    <a:pt x="840" y="90"/>
                    <a:pt x="827" y="48"/>
                    <a:pt x="808" y="10"/>
                  </a:cubicBezTo>
                  <a:cubicBezTo>
                    <a:pt x="806" y="7"/>
                    <a:pt x="804" y="3"/>
                    <a:pt x="803" y="0"/>
                  </a:cubicBezTo>
                  <a:cubicBezTo>
                    <a:pt x="780" y="0"/>
                    <a:pt x="780" y="0"/>
                    <a:pt x="780" y="0"/>
                  </a:cubicBezTo>
                  <a:cubicBezTo>
                    <a:pt x="791" y="20"/>
                    <a:pt x="800" y="42"/>
                    <a:pt x="809" y="63"/>
                  </a:cubicBezTo>
                  <a:cubicBezTo>
                    <a:pt x="826" y="101"/>
                    <a:pt x="835" y="139"/>
                    <a:pt x="812" y="188"/>
                  </a:cubicBezTo>
                  <a:close/>
                  <a:moveTo>
                    <a:pt x="3840" y="1212"/>
                  </a:moveTo>
                  <a:cubicBezTo>
                    <a:pt x="3840" y="1188"/>
                    <a:pt x="3840" y="1188"/>
                    <a:pt x="3840" y="1188"/>
                  </a:cubicBezTo>
                  <a:cubicBezTo>
                    <a:pt x="3815" y="1174"/>
                    <a:pt x="3790" y="1162"/>
                    <a:pt x="3761" y="1158"/>
                  </a:cubicBezTo>
                  <a:cubicBezTo>
                    <a:pt x="3786" y="1178"/>
                    <a:pt x="3815" y="1192"/>
                    <a:pt x="3840" y="1212"/>
                  </a:cubicBezTo>
                  <a:close/>
                  <a:moveTo>
                    <a:pt x="1082" y="1289"/>
                  </a:moveTo>
                  <a:cubicBezTo>
                    <a:pt x="1118" y="1215"/>
                    <a:pt x="1157" y="1142"/>
                    <a:pt x="1225" y="1086"/>
                  </a:cubicBezTo>
                  <a:cubicBezTo>
                    <a:pt x="1304" y="1180"/>
                    <a:pt x="1477" y="1206"/>
                    <a:pt x="1619" y="1082"/>
                  </a:cubicBezTo>
                  <a:cubicBezTo>
                    <a:pt x="1613" y="1035"/>
                    <a:pt x="1576" y="1016"/>
                    <a:pt x="1538" y="1000"/>
                  </a:cubicBezTo>
                  <a:cubicBezTo>
                    <a:pt x="1515" y="990"/>
                    <a:pt x="1490" y="985"/>
                    <a:pt x="1467" y="979"/>
                  </a:cubicBezTo>
                  <a:cubicBezTo>
                    <a:pt x="1497" y="919"/>
                    <a:pt x="1526" y="862"/>
                    <a:pt x="1556" y="804"/>
                  </a:cubicBezTo>
                  <a:cubicBezTo>
                    <a:pt x="1545" y="797"/>
                    <a:pt x="1539" y="790"/>
                    <a:pt x="1532" y="789"/>
                  </a:cubicBezTo>
                  <a:cubicBezTo>
                    <a:pt x="1469" y="782"/>
                    <a:pt x="1408" y="794"/>
                    <a:pt x="1353" y="822"/>
                  </a:cubicBezTo>
                  <a:cubicBezTo>
                    <a:pt x="1311" y="843"/>
                    <a:pt x="1286" y="885"/>
                    <a:pt x="1260" y="923"/>
                  </a:cubicBezTo>
                  <a:cubicBezTo>
                    <a:pt x="1237" y="957"/>
                    <a:pt x="1225" y="996"/>
                    <a:pt x="1219" y="1036"/>
                  </a:cubicBezTo>
                  <a:cubicBezTo>
                    <a:pt x="1216" y="1051"/>
                    <a:pt x="1214" y="1067"/>
                    <a:pt x="1191" y="1073"/>
                  </a:cubicBezTo>
                  <a:cubicBezTo>
                    <a:pt x="1210" y="1013"/>
                    <a:pt x="1203" y="957"/>
                    <a:pt x="1188" y="901"/>
                  </a:cubicBezTo>
                  <a:cubicBezTo>
                    <a:pt x="1172" y="842"/>
                    <a:pt x="1135" y="797"/>
                    <a:pt x="1093" y="753"/>
                  </a:cubicBezTo>
                  <a:cubicBezTo>
                    <a:pt x="1035" y="812"/>
                    <a:pt x="1014" y="885"/>
                    <a:pt x="1012" y="963"/>
                  </a:cubicBezTo>
                  <a:cubicBezTo>
                    <a:pt x="1010" y="1041"/>
                    <a:pt x="1032" y="1112"/>
                    <a:pt x="1092" y="1169"/>
                  </a:cubicBezTo>
                  <a:cubicBezTo>
                    <a:pt x="1010" y="1294"/>
                    <a:pt x="968" y="1427"/>
                    <a:pt x="977" y="1577"/>
                  </a:cubicBezTo>
                  <a:cubicBezTo>
                    <a:pt x="878" y="1473"/>
                    <a:pt x="811" y="1351"/>
                    <a:pt x="752" y="1221"/>
                  </a:cubicBezTo>
                  <a:cubicBezTo>
                    <a:pt x="772" y="1204"/>
                    <a:pt x="791" y="1191"/>
                    <a:pt x="807" y="1174"/>
                  </a:cubicBezTo>
                  <a:cubicBezTo>
                    <a:pt x="859" y="1120"/>
                    <a:pt x="893" y="1055"/>
                    <a:pt x="903" y="982"/>
                  </a:cubicBezTo>
                  <a:cubicBezTo>
                    <a:pt x="909" y="947"/>
                    <a:pt x="903" y="910"/>
                    <a:pt x="900" y="874"/>
                  </a:cubicBezTo>
                  <a:cubicBezTo>
                    <a:pt x="899" y="859"/>
                    <a:pt x="887" y="854"/>
                    <a:pt x="872" y="854"/>
                  </a:cubicBezTo>
                  <a:cubicBezTo>
                    <a:pt x="833" y="852"/>
                    <a:pt x="803" y="873"/>
                    <a:pt x="773" y="894"/>
                  </a:cubicBezTo>
                  <a:cubicBezTo>
                    <a:pt x="750" y="910"/>
                    <a:pt x="731" y="933"/>
                    <a:pt x="707" y="955"/>
                  </a:cubicBezTo>
                  <a:cubicBezTo>
                    <a:pt x="690" y="892"/>
                    <a:pt x="688" y="827"/>
                    <a:pt x="684" y="758"/>
                  </a:cubicBezTo>
                  <a:cubicBezTo>
                    <a:pt x="705" y="765"/>
                    <a:pt x="723" y="773"/>
                    <a:pt x="741" y="776"/>
                  </a:cubicBezTo>
                  <a:cubicBezTo>
                    <a:pt x="787" y="782"/>
                    <a:pt x="823" y="759"/>
                    <a:pt x="852" y="729"/>
                  </a:cubicBezTo>
                  <a:cubicBezTo>
                    <a:pt x="884" y="695"/>
                    <a:pt x="906" y="654"/>
                    <a:pt x="917" y="608"/>
                  </a:cubicBezTo>
                  <a:cubicBezTo>
                    <a:pt x="922" y="583"/>
                    <a:pt x="930" y="559"/>
                    <a:pt x="937" y="535"/>
                  </a:cubicBezTo>
                  <a:cubicBezTo>
                    <a:pt x="949" y="495"/>
                    <a:pt x="967" y="460"/>
                    <a:pt x="1016" y="438"/>
                  </a:cubicBezTo>
                  <a:cubicBezTo>
                    <a:pt x="968" y="424"/>
                    <a:pt x="927" y="419"/>
                    <a:pt x="890" y="433"/>
                  </a:cubicBezTo>
                  <a:cubicBezTo>
                    <a:pt x="855" y="446"/>
                    <a:pt x="825" y="474"/>
                    <a:pt x="789" y="498"/>
                  </a:cubicBezTo>
                  <a:cubicBezTo>
                    <a:pt x="772" y="400"/>
                    <a:pt x="725" y="316"/>
                    <a:pt x="659" y="236"/>
                  </a:cubicBezTo>
                  <a:cubicBezTo>
                    <a:pt x="655" y="245"/>
                    <a:pt x="651" y="249"/>
                    <a:pt x="652" y="254"/>
                  </a:cubicBezTo>
                  <a:cubicBezTo>
                    <a:pt x="658" y="305"/>
                    <a:pt x="636" y="349"/>
                    <a:pt x="619" y="395"/>
                  </a:cubicBezTo>
                  <a:cubicBezTo>
                    <a:pt x="605" y="433"/>
                    <a:pt x="587" y="469"/>
                    <a:pt x="571" y="506"/>
                  </a:cubicBezTo>
                  <a:cubicBezTo>
                    <a:pt x="543" y="501"/>
                    <a:pt x="512" y="496"/>
                    <a:pt x="481" y="489"/>
                  </a:cubicBezTo>
                  <a:cubicBezTo>
                    <a:pt x="450" y="482"/>
                    <a:pt x="420" y="473"/>
                    <a:pt x="387" y="465"/>
                  </a:cubicBezTo>
                  <a:cubicBezTo>
                    <a:pt x="367" y="541"/>
                    <a:pt x="412" y="600"/>
                    <a:pt x="455" y="658"/>
                  </a:cubicBezTo>
                  <a:cubicBezTo>
                    <a:pt x="499" y="717"/>
                    <a:pt x="556" y="758"/>
                    <a:pt x="637" y="751"/>
                  </a:cubicBezTo>
                  <a:cubicBezTo>
                    <a:pt x="636" y="794"/>
                    <a:pt x="634" y="833"/>
                    <a:pt x="635" y="872"/>
                  </a:cubicBezTo>
                  <a:cubicBezTo>
                    <a:pt x="636" y="911"/>
                    <a:pt x="640" y="950"/>
                    <a:pt x="644" y="996"/>
                  </a:cubicBezTo>
                  <a:cubicBezTo>
                    <a:pt x="548" y="918"/>
                    <a:pt x="444" y="880"/>
                    <a:pt x="322" y="909"/>
                  </a:cubicBezTo>
                  <a:cubicBezTo>
                    <a:pt x="317" y="941"/>
                    <a:pt x="332" y="969"/>
                    <a:pt x="343" y="997"/>
                  </a:cubicBezTo>
                  <a:cubicBezTo>
                    <a:pt x="369" y="1069"/>
                    <a:pt x="424" y="1117"/>
                    <a:pt x="486" y="1157"/>
                  </a:cubicBezTo>
                  <a:cubicBezTo>
                    <a:pt x="557" y="1203"/>
                    <a:pt x="636" y="1225"/>
                    <a:pt x="719" y="1247"/>
                  </a:cubicBezTo>
                  <a:cubicBezTo>
                    <a:pt x="760" y="1355"/>
                    <a:pt x="810" y="1461"/>
                    <a:pt x="878" y="1557"/>
                  </a:cubicBezTo>
                  <a:cubicBezTo>
                    <a:pt x="945" y="1652"/>
                    <a:pt x="1022" y="1740"/>
                    <a:pt x="1098" y="1835"/>
                  </a:cubicBezTo>
                  <a:cubicBezTo>
                    <a:pt x="1068" y="1826"/>
                    <a:pt x="1041" y="1817"/>
                    <a:pt x="1015" y="1809"/>
                  </a:cubicBezTo>
                  <a:cubicBezTo>
                    <a:pt x="936" y="1649"/>
                    <a:pt x="818" y="1546"/>
                    <a:pt x="631" y="1532"/>
                  </a:cubicBezTo>
                  <a:cubicBezTo>
                    <a:pt x="626" y="1593"/>
                    <a:pt x="644" y="1644"/>
                    <a:pt x="680" y="1687"/>
                  </a:cubicBezTo>
                  <a:cubicBezTo>
                    <a:pt x="713" y="1727"/>
                    <a:pt x="753" y="1762"/>
                    <a:pt x="792" y="1802"/>
                  </a:cubicBezTo>
                  <a:cubicBezTo>
                    <a:pt x="678" y="1812"/>
                    <a:pt x="580" y="1861"/>
                    <a:pt x="481" y="1920"/>
                  </a:cubicBezTo>
                  <a:cubicBezTo>
                    <a:pt x="466" y="1912"/>
                    <a:pt x="446" y="1904"/>
                    <a:pt x="429" y="1893"/>
                  </a:cubicBezTo>
                  <a:cubicBezTo>
                    <a:pt x="351" y="1849"/>
                    <a:pt x="272" y="1856"/>
                    <a:pt x="194" y="1888"/>
                  </a:cubicBezTo>
                  <a:cubicBezTo>
                    <a:pt x="163" y="1901"/>
                    <a:pt x="133" y="1917"/>
                    <a:pt x="106" y="1937"/>
                  </a:cubicBezTo>
                  <a:cubicBezTo>
                    <a:pt x="75" y="1959"/>
                    <a:pt x="80" y="1982"/>
                    <a:pt x="115" y="2000"/>
                  </a:cubicBezTo>
                  <a:cubicBezTo>
                    <a:pt x="175" y="2030"/>
                    <a:pt x="238" y="2053"/>
                    <a:pt x="307" y="2043"/>
                  </a:cubicBezTo>
                  <a:cubicBezTo>
                    <a:pt x="308" y="2043"/>
                    <a:pt x="309" y="2045"/>
                    <a:pt x="310" y="2046"/>
                  </a:cubicBezTo>
                  <a:cubicBezTo>
                    <a:pt x="283" y="2081"/>
                    <a:pt x="259" y="2121"/>
                    <a:pt x="240" y="2161"/>
                  </a:cubicBezTo>
                  <a:cubicBezTo>
                    <a:pt x="263" y="2161"/>
                    <a:pt x="263" y="2161"/>
                    <a:pt x="263" y="2161"/>
                  </a:cubicBezTo>
                  <a:cubicBezTo>
                    <a:pt x="288" y="2111"/>
                    <a:pt x="321" y="2066"/>
                    <a:pt x="362" y="2026"/>
                  </a:cubicBezTo>
                  <a:cubicBezTo>
                    <a:pt x="374" y="2013"/>
                    <a:pt x="388" y="2016"/>
                    <a:pt x="405" y="2023"/>
                  </a:cubicBezTo>
                  <a:cubicBezTo>
                    <a:pt x="373" y="2070"/>
                    <a:pt x="342" y="2115"/>
                    <a:pt x="311" y="2161"/>
                  </a:cubicBezTo>
                  <a:cubicBezTo>
                    <a:pt x="322" y="2161"/>
                    <a:pt x="322" y="2161"/>
                    <a:pt x="322" y="2161"/>
                  </a:cubicBezTo>
                  <a:cubicBezTo>
                    <a:pt x="356" y="2122"/>
                    <a:pt x="390" y="2083"/>
                    <a:pt x="430" y="2037"/>
                  </a:cubicBezTo>
                  <a:cubicBezTo>
                    <a:pt x="433" y="2088"/>
                    <a:pt x="418" y="2127"/>
                    <a:pt x="395" y="2161"/>
                  </a:cubicBezTo>
                  <a:cubicBezTo>
                    <a:pt x="421" y="2161"/>
                    <a:pt x="421" y="2161"/>
                    <a:pt x="421" y="2161"/>
                  </a:cubicBezTo>
                  <a:cubicBezTo>
                    <a:pt x="426" y="2153"/>
                    <a:pt x="431" y="2146"/>
                    <a:pt x="437" y="2139"/>
                  </a:cubicBezTo>
                  <a:cubicBezTo>
                    <a:pt x="437" y="2138"/>
                    <a:pt x="439" y="2139"/>
                    <a:pt x="444" y="2138"/>
                  </a:cubicBezTo>
                  <a:cubicBezTo>
                    <a:pt x="446" y="2146"/>
                    <a:pt x="449" y="2153"/>
                    <a:pt x="451" y="2161"/>
                  </a:cubicBezTo>
                  <a:cubicBezTo>
                    <a:pt x="472" y="2161"/>
                    <a:pt x="472" y="2161"/>
                    <a:pt x="472" y="2161"/>
                  </a:cubicBezTo>
                  <a:cubicBezTo>
                    <a:pt x="469" y="2146"/>
                    <a:pt x="467" y="2132"/>
                    <a:pt x="467" y="2120"/>
                  </a:cubicBezTo>
                  <a:cubicBezTo>
                    <a:pt x="467" y="2088"/>
                    <a:pt x="463" y="2049"/>
                    <a:pt x="503" y="2027"/>
                  </a:cubicBezTo>
                  <a:cubicBezTo>
                    <a:pt x="525" y="2066"/>
                    <a:pt x="525" y="2108"/>
                    <a:pt x="542" y="2146"/>
                  </a:cubicBezTo>
                  <a:cubicBezTo>
                    <a:pt x="555" y="2104"/>
                    <a:pt x="533" y="2064"/>
                    <a:pt x="532" y="2021"/>
                  </a:cubicBezTo>
                  <a:cubicBezTo>
                    <a:pt x="562" y="2031"/>
                    <a:pt x="584" y="2049"/>
                    <a:pt x="594" y="2076"/>
                  </a:cubicBezTo>
                  <a:cubicBezTo>
                    <a:pt x="605" y="2104"/>
                    <a:pt x="611" y="2133"/>
                    <a:pt x="612" y="2161"/>
                  </a:cubicBezTo>
                  <a:cubicBezTo>
                    <a:pt x="634" y="2161"/>
                    <a:pt x="634" y="2161"/>
                    <a:pt x="634" y="2161"/>
                  </a:cubicBezTo>
                  <a:cubicBezTo>
                    <a:pt x="634" y="2159"/>
                    <a:pt x="633" y="2158"/>
                    <a:pt x="633" y="2157"/>
                  </a:cubicBezTo>
                  <a:cubicBezTo>
                    <a:pt x="632" y="2075"/>
                    <a:pt x="595" y="2009"/>
                    <a:pt x="525" y="1954"/>
                  </a:cubicBezTo>
                  <a:cubicBezTo>
                    <a:pt x="629" y="1898"/>
                    <a:pt x="732" y="1862"/>
                    <a:pt x="850" y="1864"/>
                  </a:cubicBezTo>
                  <a:cubicBezTo>
                    <a:pt x="765" y="1944"/>
                    <a:pt x="729" y="2037"/>
                    <a:pt x="749" y="2149"/>
                  </a:cubicBezTo>
                  <a:cubicBezTo>
                    <a:pt x="853" y="2178"/>
                    <a:pt x="1017" y="2048"/>
                    <a:pt x="1024" y="1886"/>
                  </a:cubicBezTo>
                  <a:cubicBezTo>
                    <a:pt x="1101" y="1909"/>
                    <a:pt x="1170" y="1941"/>
                    <a:pt x="1222" y="2003"/>
                  </a:cubicBezTo>
                  <a:cubicBezTo>
                    <a:pt x="1238" y="2022"/>
                    <a:pt x="1251" y="2043"/>
                    <a:pt x="1279" y="2048"/>
                  </a:cubicBezTo>
                  <a:cubicBezTo>
                    <a:pt x="1287" y="2050"/>
                    <a:pt x="1294" y="2059"/>
                    <a:pt x="1300" y="2066"/>
                  </a:cubicBezTo>
                  <a:cubicBezTo>
                    <a:pt x="1320" y="2097"/>
                    <a:pt x="1339" y="2128"/>
                    <a:pt x="1356" y="2161"/>
                  </a:cubicBezTo>
                  <a:cubicBezTo>
                    <a:pt x="1383" y="2161"/>
                    <a:pt x="1383" y="2161"/>
                    <a:pt x="1383" y="2161"/>
                  </a:cubicBezTo>
                  <a:cubicBezTo>
                    <a:pt x="1379" y="2144"/>
                    <a:pt x="1379" y="2126"/>
                    <a:pt x="1386" y="2105"/>
                  </a:cubicBezTo>
                  <a:cubicBezTo>
                    <a:pt x="1363" y="2119"/>
                    <a:pt x="1352" y="2113"/>
                    <a:pt x="1344" y="2096"/>
                  </a:cubicBezTo>
                  <a:cubicBezTo>
                    <a:pt x="1338" y="2083"/>
                    <a:pt x="1327" y="2070"/>
                    <a:pt x="1323" y="2056"/>
                  </a:cubicBezTo>
                  <a:cubicBezTo>
                    <a:pt x="1316" y="2033"/>
                    <a:pt x="1303" y="2020"/>
                    <a:pt x="1277" y="2019"/>
                  </a:cubicBezTo>
                  <a:cubicBezTo>
                    <a:pt x="1274" y="1974"/>
                    <a:pt x="1241" y="1957"/>
                    <a:pt x="1208" y="1941"/>
                  </a:cubicBezTo>
                  <a:cubicBezTo>
                    <a:pt x="1151" y="1913"/>
                    <a:pt x="1095" y="1881"/>
                    <a:pt x="1033" y="1863"/>
                  </a:cubicBezTo>
                  <a:cubicBezTo>
                    <a:pt x="1016" y="1858"/>
                    <a:pt x="1008" y="1851"/>
                    <a:pt x="1016" y="1834"/>
                  </a:cubicBezTo>
                  <a:cubicBezTo>
                    <a:pt x="1087" y="1842"/>
                    <a:pt x="1137" y="1894"/>
                    <a:pt x="1201" y="1919"/>
                  </a:cubicBezTo>
                  <a:cubicBezTo>
                    <a:pt x="1199" y="1908"/>
                    <a:pt x="1196" y="1900"/>
                    <a:pt x="1190" y="1893"/>
                  </a:cubicBezTo>
                  <a:cubicBezTo>
                    <a:pt x="1126" y="1821"/>
                    <a:pt x="1063" y="1749"/>
                    <a:pt x="998" y="1679"/>
                  </a:cubicBezTo>
                  <a:cubicBezTo>
                    <a:pt x="934" y="1610"/>
                    <a:pt x="883" y="1534"/>
                    <a:pt x="837" y="1453"/>
                  </a:cubicBezTo>
                  <a:cubicBezTo>
                    <a:pt x="829" y="1438"/>
                    <a:pt x="822" y="1421"/>
                    <a:pt x="814" y="1405"/>
                  </a:cubicBezTo>
                  <a:cubicBezTo>
                    <a:pt x="840" y="1432"/>
                    <a:pt x="857" y="1464"/>
                    <a:pt x="878" y="1494"/>
                  </a:cubicBezTo>
                  <a:cubicBezTo>
                    <a:pt x="950" y="1593"/>
                    <a:pt x="1030" y="1687"/>
                    <a:pt x="1112" y="1778"/>
                  </a:cubicBezTo>
                  <a:cubicBezTo>
                    <a:pt x="1180" y="1852"/>
                    <a:pt x="1250" y="1925"/>
                    <a:pt x="1319" y="1998"/>
                  </a:cubicBezTo>
                  <a:cubicBezTo>
                    <a:pt x="1365" y="2048"/>
                    <a:pt x="1404" y="2102"/>
                    <a:pt x="1437" y="2161"/>
                  </a:cubicBezTo>
                  <a:cubicBezTo>
                    <a:pt x="1461" y="2161"/>
                    <a:pt x="1461" y="2161"/>
                    <a:pt x="1461" y="2161"/>
                  </a:cubicBezTo>
                  <a:cubicBezTo>
                    <a:pt x="1425" y="2096"/>
                    <a:pt x="1381" y="2036"/>
                    <a:pt x="1330" y="1980"/>
                  </a:cubicBezTo>
                  <a:cubicBezTo>
                    <a:pt x="1321" y="1970"/>
                    <a:pt x="1314" y="1958"/>
                    <a:pt x="1303" y="1945"/>
                  </a:cubicBezTo>
                  <a:cubicBezTo>
                    <a:pt x="1313" y="1940"/>
                    <a:pt x="1320" y="1937"/>
                    <a:pt x="1327" y="1935"/>
                  </a:cubicBezTo>
                  <a:cubicBezTo>
                    <a:pt x="1406" y="1911"/>
                    <a:pt x="1449" y="1851"/>
                    <a:pt x="1476" y="1780"/>
                  </a:cubicBezTo>
                  <a:cubicBezTo>
                    <a:pt x="1490" y="1742"/>
                    <a:pt x="1495" y="1698"/>
                    <a:pt x="1498" y="1657"/>
                  </a:cubicBezTo>
                  <a:cubicBezTo>
                    <a:pt x="1500" y="1627"/>
                    <a:pt x="1492" y="1596"/>
                    <a:pt x="1489" y="1566"/>
                  </a:cubicBezTo>
                  <a:cubicBezTo>
                    <a:pt x="1437" y="1562"/>
                    <a:pt x="1406" y="1597"/>
                    <a:pt x="1366" y="1620"/>
                  </a:cubicBezTo>
                  <a:cubicBezTo>
                    <a:pt x="1352" y="1517"/>
                    <a:pt x="1304" y="1433"/>
                    <a:pt x="1242" y="1352"/>
                  </a:cubicBezTo>
                  <a:cubicBezTo>
                    <a:pt x="1235" y="1356"/>
                    <a:pt x="1227" y="1358"/>
                    <a:pt x="1222" y="1363"/>
                  </a:cubicBezTo>
                  <a:cubicBezTo>
                    <a:pt x="1162" y="1434"/>
                    <a:pt x="1122" y="1510"/>
                    <a:pt x="1130" y="1608"/>
                  </a:cubicBezTo>
                  <a:cubicBezTo>
                    <a:pt x="1135" y="1669"/>
                    <a:pt x="1137" y="1730"/>
                    <a:pt x="1157" y="1789"/>
                  </a:cubicBezTo>
                  <a:cubicBezTo>
                    <a:pt x="1071" y="1703"/>
                    <a:pt x="1019" y="1605"/>
                    <a:pt x="1035" y="1479"/>
                  </a:cubicBezTo>
                  <a:cubicBezTo>
                    <a:pt x="1043" y="1414"/>
                    <a:pt x="1053" y="1348"/>
                    <a:pt x="1082" y="1289"/>
                  </a:cubicBezTo>
                  <a:close/>
                  <a:moveTo>
                    <a:pt x="1599" y="1071"/>
                  </a:moveTo>
                  <a:cubicBezTo>
                    <a:pt x="1540" y="1123"/>
                    <a:pt x="1475" y="1148"/>
                    <a:pt x="1401" y="1146"/>
                  </a:cubicBezTo>
                  <a:cubicBezTo>
                    <a:pt x="1366" y="1145"/>
                    <a:pt x="1330" y="1138"/>
                    <a:pt x="1305" y="1100"/>
                  </a:cubicBezTo>
                  <a:cubicBezTo>
                    <a:pt x="1363" y="1089"/>
                    <a:pt x="1421" y="1094"/>
                    <a:pt x="1473" y="1066"/>
                  </a:cubicBezTo>
                  <a:cubicBezTo>
                    <a:pt x="1434" y="1067"/>
                    <a:pt x="1394" y="1067"/>
                    <a:pt x="1346" y="1068"/>
                  </a:cubicBezTo>
                  <a:cubicBezTo>
                    <a:pt x="1383" y="1044"/>
                    <a:pt x="1412" y="1025"/>
                    <a:pt x="1442" y="1005"/>
                  </a:cubicBezTo>
                  <a:cubicBezTo>
                    <a:pt x="1445" y="1003"/>
                    <a:pt x="1450" y="1004"/>
                    <a:pt x="1454" y="1004"/>
                  </a:cubicBezTo>
                  <a:cubicBezTo>
                    <a:pt x="1509" y="1008"/>
                    <a:pt x="1559" y="1023"/>
                    <a:pt x="1599" y="1071"/>
                  </a:cubicBezTo>
                  <a:close/>
                  <a:moveTo>
                    <a:pt x="1278" y="932"/>
                  </a:moveTo>
                  <a:cubicBezTo>
                    <a:pt x="1310" y="881"/>
                    <a:pt x="1347" y="837"/>
                    <a:pt x="1410" y="824"/>
                  </a:cubicBezTo>
                  <a:cubicBezTo>
                    <a:pt x="1446" y="817"/>
                    <a:pt x="1482" y="802"/>
                    <a:pt x="1529" y="810"/>
                  </a:cubicBezTo>
                  <a:cubicBezTo>
                    <a:pt x="1495" y="862"/>
                    <a:pt x="1483" y="920"/>
                    <a:pt x="1443" y="965"/>
                  </a:cubicBezTo>
                  <a:cubicBezTo>
                    <a:pt x="1406" y="1009"/>
                    <a:pt x="1365" y="1039"/>
                    <a:pt x="1297" y="1025"/>
                  </a:cubicBezTo>
                  <a:cubicBezTo>
                    <a:pt x="1307" y="1008"/>
                    <a:pt x="1314" y="994"/>
                    <a:pt x="1323" y="982"/>
                  </a:cubicBezTo>
                  <a:cubicBezTo>
                    <a:pt x="1332" y="970"/>
                    <a:pt x="1344" y="960"/>
                    <a:pt x="1355" y="949"/>
                  </a:cubicBezTo>
                  <a:cubicBezTo>
                    <a:pt x="1364" y="939"/>
                    <a:pt x="1374" y="929"/>
                    <a:pt x="1383" y="920"/>
                  </a:cubicBezTo>
                  <a:cubicBezTo>
                    <a:pt x="1333" y="934"/>
                    <a:pt x="1302" y="971"/>
                    <a:pt x="1272" y="1010"/>
                  </a:cubicBezTo>
                  <a:cubicBezTo>
                    <a:pt x="1255" y="979"/>
                    <a:pt x="1264" y="954"/>
                    <a:pt x="1278" y="932"/>
                  </a:cubicBezTo>
                  <a:close/>
                  <a:moveTo>
                    <a:pt x="1092" y="1084"/>
                  </a:moveTo>
                  <a:cubicBezTo>
                    <a:pt x="1060" y="1069"/>
                    <a:pt x="1049" y="1049"/>
                    <a:pt x="1042" y="1026"/>
                  </a:cubicBezTo>
                  <a:cubicBezTo>
                    <a:pt x="1029" y="977"/>
                    <a:pt x="1033" y="929"/>
                    <a:pt x="1045" y="881"/>
                  </a:cubicBezTo>
                  <a:cubicBezTo>
                    <a:pt x="1054" y="845"/>
                    <a:pt x="1066" y="812"/>
                    <a:pt x="1097" y="784"/>
                  </a:cubicBezTo>
                  <a:cubicBezTo>
                    <a:pt x="1115" y="810"/>
                    <a:pt x="1133" y="833"/>
                    <a:pt x="1147" y="858"/>
                  </a:cubicBezTo>
                  <a:cubicBezTo>
                    <a:pt x="1175" y="907"/>
                    <a:pt x="1185" y="960"/>
                    <a:pt x="1178" y="1015"/>
                  </a:cubicBezTo>
                  <a:cubicBezTo>
                    <a:pt x="1174" y="1047"/>
                    <a:pt x="1163" y="1077"/>
                    <a:pt x="1126" y="1092"/>
                  </a:cubicBezTo>
                  <a:cubicBezTo>
                    <a:pt x="1106" y="1045"/>
                    <a:pt x="1120" y="991"/>
                    <a:pt x="1090" y="949"/>
                  </a:cubicBezTo>
                  <a:cubicBezTo>
                    <a:pt x="1091" y="992"/>
                    <a:pt x="1091" y="1035"/>
                    <a:pt x="1092" y="1084"/>
                  </a:cubicBezTo>
                  <a:close/>
                  <a:moveTo>
                    <a:pt x="805" y="545"/>
                  </a:moveTo>
                  <a:cubicBezTo>
                    <a:pt x="810" y="497"/>
                    <a:pt x="850" y="480"/>
                    <a:pt x="883" y="459"/>
                  </a:cubicBezTo>
                  <a:cubicBezTo>
                    <a:pt x="901" y="447"/>
                    <a:pt x="922" y="439"/>
                    <a:pt x="947" y="449"/>
                  </a:cubicBezTo>
                  <a:cubicBezTo>
                    <a:pt x="931" y="494"/>
                    <a:pt x="914" y="534"/>
                    <a:pt x="904" y="576"/>
                  </a:cubicBezTo>
                  <a:cubicBezTo>
                    <a:pt x="895" y="611"/>
                    <a:pt x="876" y="640"/>
                    <a:pt x="855" y="668"/>
                  </a:cubicBezTo>
                  <a:cubicBezTo>
                    <a:pt x="839" y="690"/>
                    <a:pt x="816" y="704"/>
                    <a:pt x="784" y="702"/>
                  </a:cubicBezTo>
                  <a:cubicBezTo>
                    <a:pt x="799" y="676"/>
                    <a:pt x="813" y="654"/>
                    <a:pt x="827" y="631"/>
                  </a:cubicBezTo>
                  <a:cubicBezTo>
                    <a:pt x="809" y="643"/>
                    <a:pt x="795" y="658"/>
                    <a:pt x="780" y="672"/>
                  </a:cubicBezTo>
                  <a:cubicBezTo>
                    <a:pt x="766" y="686"/>
                    <a:pt x="751" y="703"/>
                    <a:pt x="725" y="694"/>
                  </a:cubicBezTo>
                  <a:cubicBezTo>
                    <a:pt x="742" y="670"/>
                    <a:pt x="758" y="648"/>
                    <a:pt x="772" y="624"/>
                  </a:cubicBezTo>
                  <a:cubicBezTo>
                    <a:pt x="787" y="599"/>
                    <a:pt x="780" y="565"/>
                    <a:pt x="805" y="545"/>
                  </a:cubicBezTo>
                  <a:close/>
                  <a:moveTo>
                    <a:pt x="516" y="688"/>
                  </a:moveTo>
                  <a:cubicBezTo>
                    <a:pt x="464" y="643"/>
                    <a:pt x="427" y="588"/>
                    <a:pt x="405" y="523"/>
                  </a:cubicBezTo>
                  <a:cubicBezTo>
                    <a:pt x="403" y="515"/>
                    <a:pt x="404" y="505"/>
                    <a:pt x="404" y="499"/>
                  </a:cubicBezTo>
                  <a:cubicBezTo>
                    <a:pt x="438" y="505"/>
                    <a:pt x="471" y="511"/>
                    <a:pt x="503" y="514"/>
                  </a:cubicBezTo>
                  <a:cubicBezTo>
                    <a:pt x="532" y="517"/>
                    <a:pt x="557" y="526"/>
                    <a:pt x="574" y="543"/>
                  </a:cubicBezTo>
                  <a:cubicBezTo>
                    <a:pt x="579" y="575"/>
                    <a:pt x="583" y="603"/>
                    <a:pt x="587" y="634"/>
                  </a:cubicBezTo>
                  <a:cubicBezTo>
                    <a:pt x="560" y="618"/>
                    <a:pt x="537" y="605"/>
                    <a:pt x="513" y="591"/>
                  </a:cubicBezTo>
                  <a:cubicBezTo>
                    <a:pt x="540" y="625"/>
                    <a:pt x="580" y="645"/>
                    <a:pt x="593" y="689"/>
                  </a:cubicBezTo>
                  <a:cubicBezTo>
                    <a:pt x="560" y="709"/>
                    <a:pt x="541" y="709"/>
                    <a:pt x="516" y="688"/>
                  </a:cubicBezTo>
                  <a:close/>
                  <a:moveTo>
                    <a:pt x="642" y="648"/>
                  </a:moveTo>
                  <a:cubicBezTo>
                    <a:pt x="640" y="646"/>
                    <a:pt x="638" y="644"/>
                    <a:pt x="636" y="642"/>
                  </a:cubicBezTo>
                  <a:cubicBezTo>
                    <a:pt x="594" y="581"/>
                    <a:pt x="587" y="516"/>
                    <a:pt x="619" y="448"/>
                  </a:cubicBezTo>
                  <a:cubicBezTo>
                    <a:pt x="641" y="400"/>
                    <a:pt x="666" y="353"/>
                    <a:pt x="677" y="295"/>
                  </a:cubicBezTo>
                  <a:cubicBezTo>
                    <a:pt x="694" y="322"/>
                    <a:pt x="713" y="348"/>
                    <a:pt x="727" y="376"/>
                  </a:cubicBezTo>
                  <a:cubicBezTo>
                    <a:pt x="752" y="428"/>
                    <a:pt x="769" y="482"/>
                    <a:pt x="769" y="541"/>
                  </a:cubicBezTo>
                  <a:cubicBezTo>
                    <a:pt x="768" y="609"/>
                    <a:pt x="746" y="641"/>
                    <a:pt x="685" y="657"/>
                  </a:cubicBezTo>
                  <a:cubicBezTo>
                    <a:pt x="690" y="610"/>
                    <a:pt x="700" y="564"/>
                    <a:pt x="688" y="518"/>
                  </a:cubicBezTo>
                  <a:cubicBezTo>
                    <a:pt x="676" y="562"/>
                    <a:pt x="677" y="610"/>
                    <a:pt x="654" y="651"/>
                  </a:cubicBezTo>
                  <a:cubicBezTo>
                    <a:pt x="648" y="649"/>
                    <a:pt x="645" y="649"/>
                    <a:pt x="642" y="648"/>
                  </a:cubicBezTo>
                  <a:close/>
                  <a:moveTo>
                    <a:pt x="675" y="1129"/>
                  </a:moveTo>
                  <a:cubicBezTo>
                    <a:pt x="632" y="1105"/>
                    <a:pt x="591" y="1083"/>
                    <a:pt x="551" y="1061"/>
                  </a:cubicBezTo>
                  <a:cubicBezTo>
                    <a:pt x="550" y="1063"/>
                    <a:pt x="548" y="1066"/>
                    <a:pt x="547" y="1068"/>
                  </a:cubicBezTo>
                  <a:cubicBezTo>
                    <a:pt x="584" y="1096"/>
                    <a:pt x="620" y="1125"/>
                    <a:pt x="657" y="1153"/>
                  </a:cubicBezTo>
                  <a:cubicBezTo>
                    <a:pt x="630" y="1176"/>
                    <a:pt x="584" y="1178"/>
                    <a:pt x="514" y="1147"/>
                  </a:cubicBezTo>
                  <a:cubicBezTo>
                    <a:pt x="422" y="1105"/>
                    <a:pt x="366" y="1031"/>
                    <a:pt x="345" y="928"/>
                  </a:cubicBezTo>
                  <a:cubicBezTo>
                    <a:pt x="462" y="897"/>
                    <a:pt x="596" y="959"/>
                    <a:pt x="658" y="1048"/>
                  </a:cubicBezTo>
                  <a:cubicBezTo>
                    <a:pt x="673" y="1070"/>
                    <a:pt x="683" y="1097"/>
                    <a:pt x="675" y="1129"/>
                  </a:cubicBezTo>
                  <a:close/>
                  <a:moveTo>
                    <a:pt x="679" y="1020"/>
                  </a:moveTo>
                  <a:cubicBezTo>
                    <a:pt x="655" y="949"/>
                    <a:pt x="652" y="880"/>
                    <a:pt x="660" y="810"/>
                  </a:cubicBezTo>
                  <a:cubicBezTo>
                    <a:pt x="687" y="930"/>
                    <a:pt x="693" y="985"/>
                    <a:pt x="679" y="1020"/>
                  </a:cubicBezTo>
                  <a:close/>
                  <a:moveTo>
                    <a:pt x="720" y="989"/>
                  </a:moveTo>
                  <a:cubicBezTo>
                    <a:pt x="729" y="972"/>
                    <a:pt x="738" y="954"/>
                    <a:pt x="751" y="940"/>
                  </a:cubicBezTo>
                  <a:cubicBezTo>
                    <a:pt x="783" y="906"/>
                    <a:pt x="820" y="879"/>
                    <a:pt x="870" y="874"/>
                  </a:cubicBezTo>
                  <a:cubicBezTo>
                    <a:pt x="915" y="968"/>
                    <a:pt x="845" y="1144"/>
                    <a:pt x="763" y="1146"/>
                  </a:cubicBezTo>
                  <a:cubicBezTo>
                    <a:pt x="753" y="1085"/>
                    <a:pt x="788" y="1034"/>
                    <a:pt x="805" y="972"/>
                  </a:cubicBezTo>
                  <a:cubicBezTo>
                    <a:pt x="762" y="1016"/>
                    <a:pt x="756" y="1070"/>
                    <a:pt x="734" y="1119"/>
                  </a:cubicBezTo>
                  <a:cubicBezTo>
                    <a:pt x="698" y="1075"/>
                    <a:pt x="698" y="1033"/>
                    <a:pt x="720" y="989"/>
                  </a:cubicBezTo>
                  <a:close/>
                  <a:moveTo>
                    <a:pt x="110" y="1967"/>
                  </a:moveTo>
                  <a:cubicBezTo>
                    <a:pt x="161" y="1899"/>
                    <a:pt x="320" y="1875"/>
                    <a:pt x="383" y="1923"/>
                  </a:cubicBezTo>
                  <a:cubicBezTo>
                    <a:pt x="335" y="1930"/>
                    <a:pt x="285" y="1936"/>
                    <a:pt x="236" y="1943"/>
                  </a:cubicBezTo>
                  <a:cubicBezTo>
                    <a:pt x="236" y="1946"/>
                    <a:pt x="236" y="1948"/>
                    <a:pt x="236" y="1951"/>
                  </a:cubicBezTo>
                  <a:cubicBezTo>
                    <a:pt x="291" y="1956"/>
                    <a:pt x="347" y="1936"/>
                    <a:pt x="403" y="1954"/>
                  </a:cubicBezTo>
                  <a:cubicBezTo>
                    <a:pt x="319" y="2053"/>
                    <a:pt x="201" y="2037"/>
                    <a:pt x="110" y="1967"/>
                  </a:cubicBezTo>
                  <a:close/>
                  <a:moveTo>
                    <a:pt x="649" y="1555"/>
                  </a:moveTo>
                  <a:cubicBezTo>
                    <a:pt x="656" y="1555"/>
                    <a:pt x="663" y="1554"/>
                    <a:pt x="670" y="1555"/>
                  </a:cubicBezTo>
                  <a:cubicBezTo>
                    <a:pt x="681" y="1556"/>
                    <a:pt x="692" y="1558"/>
                    <a:pt x="703" y="1560"/>
                  </a:cubicBezTo>
                  <a:cubicBezTo>
                    <a:pt x="797" y="1581"/>
                    <a:pt x="866" y="1637"/>
                    <a:pt x="917" y="1716"/>
                  </a:cubicBezTo>
                  <a:cubicBezTo>
                    <a:pt x="924" y="1727"/>
                    <a:pt x="925" y="1742"/>
                    <a:pt x="929" y="1756"/>
                  </a:cubicBezTo>
                  <a:cubicBezTo>
                    <a:pt x="927" y="1757"/>
                    <a:pt x="924" y="1758"/>
                    <a:pt x="922" y="1759"/>
                  </a:cubicBezTo>
                  <a:cubicBezTo>
                    <a:pt x="872" y="1725"/>
                    <a:pt x="822" y="1691"/>
                    <a:pt x="771" y="1657"/>
                  </a:cubicBezTo>
                  <a:cubicBezTo>
                    <a:pt x="810" y="1714"/>
                    <a:pt x="877" y="1739"/>
                    <a:pt x="919" y="1799"/>
                  </a:cubicBezTo>
                  <a:cubicBezTo>
                    <a:pt x="798" y="1814"/>
                    <a:pt x="651" y="1668"/>
                    <a:pt x="649" y="1555"/>
                  </a:cubicBezTo>
                  <a:close/>
                  <a:moveTo>
                    <a:pt x="702" y="1860"/>
                  </a:moveTo>
                  <a:cubicBezTo>
                    <a:pt x="649" y="1873"/>
                    <a:pt x="599" y="1895"/>
                    <a:pt x="541" y="1915"/>
                  </a:cubicBezTo>
                  <a:cubicBezTo>
                    <a:pt x="622" y="1854"/>
                    <a:pt x="803" y="1801"/>
                    <a:pt x="864" y="1834"/>
                  </a:cubicBezTo>
                  <a:cubicBezTo>
                    <a:pt x="811" y="1842"/>
                    <a:pt x="756" y="1847"/>
                    <a:pt x="702" y="1860"/>
                  </a:cubicBezTo>
                  <a:close/>
                  <a:moveTo>
                    <a:pt x="941" y="2041"/>
                  </a:moveTo>
                  <a:cubicBezTo>
                    <a:pt x="899" y="2100"/>
                    <a:pt x="835" y="2121"/>
                    <a:pt x="768" y="2137"/>
                  </a:cubicBezTo>
                  <a:cubicBezTo>
                    <a:pt x="752" y="2030"/>
                    <a:pt x="812" y="1900"/>
                    <a:pt x="886" y="1877"/>
                  </a:cubicBezTo>
                  <a:cubicBezTo>
                    <a:pt x="901" y="1880"/>
                    <a:pt x="916" y="1882"/>
                    <a:pt x="932" y="1886"/>
                  </a:cubicBezTo>
                  <a:cubicBezTo>
                    <a:pt x="917" y="1940"/>
                    <a:pt x="879" y="1978"/>
                    <a:pt x="851" y="2027"/>
                  </a:cubicBezTo>
                  <a:cubicBezTo>
                    <a:pt x="891" y="2002"/>
                    <a:pt x="925" y="1962"/>
                    <a:pt x="953" y="1907"/>
                  </a:cubicBezTo>
                  <a:cubicBezTo>
                    <a:pt x="971" y="1960"/>
                    <a:pt x="968" y="2002"/>
                    <a:pt x="941" y="2041"/>
                  </a:cubicBezTo>
                  <a:close/>
                  <a:moveTo>
                    <a:pt x="1413" y="1690"/>
                  </a:moveTo>
                  <a:cubicBezTo>
                    <a:pt x="1401" y="1713"/>
                    <a:pt x="1393" y="1729"/>
                    <a:pt x="1384" y="1746"/>
                  </a:cubicBezTo>
                  <a:cubicBezTo>
                    <a:pt x="1358" y="1660"/>
                    <a:pt x="1384" y="1612"/>
                    <a:pt x="1468" y="1588"/>
                  </a:cubicBezTo>
                  <a:cubicBezTo>
                    <a:pt x="1483" y="1633"/>
                    <a:pt x="1481" y="1680"/>
                    <a:pt x="1467" y="1738"/>
                  </a:cubicBezTo>
                  <a:cubicBezTo>
                    <a:pt x="1457" y="1777"/>
                    <a:pt x="1445" y="1814"/>
                    <a:pt x="1416" y="1842"/>
                  </a:cubicBezTo>
                  <a:cubicBezTo>
                    <a:pt x="1393" y="1865"/>
                    <a:pt x="1377" y="1870"/>
                    <a:pt x="1347" y="1863"/>
                  </a:cubicBezTo>
                  <a:cubicBezTo>
                    <a:pt x="1360" y="1805"/>
                    <a:pt x="1417" y="1764"/>
                    <a:pt x="1413" y="1690"/>
                  </a:cubicBezTo>
                  <a:close/>
                  <a:moveTo>
                    <a:pt x="1154" y="1679"/>
                  </a:moveTo>
                  <a:cubicBezTo>
                    <a:pt x="1151" y="1656"/>
                    <a:pt x="1152" y="1632"/>
                    <a:pt x="1149" y="1608"/>
                  </a:cubicBezTo>
                  <a:cubicBezTo>
                    <a:pt x="1141" y="1518"/>
                    <a:pt x="1180" y="1447"/>
                    <a:pt x="1235" y="1377"/>
                  </a:cubicBezTo>
                  <a:cubicBezTo>
                    <a:pt x="1255" y="1404"/>
                    <a:pt x="1274" y="1428"/>
                    <a:pt x="1289" y="1454"/>
                  </a:cubicBezTo>
                  <a:cubicBezTo>
                    <a:pt x="1345" y="1550"/>
                    <a:pt x="1359" y="1654"/>
                    <a:pt x="1338" y="1761"/>
                  </a:cubicBezTo>
                  <a:cubicBezTo>
                    <a:pt x="1333" y="1787"/>
                    <a:pt x="1315" y="1809"/>
                    <a:pt x="1282" y="1815"/>
                  </a:cubicBezTo>
                  <a:cubicBezTo>
                    <a:pt x="1262" y="1748"/>
                    <a:pt x="1241" y="1681"/>
                    <a:pt x="1236" y="1601"/>
                  </a:cubicBezTo>
                  <a:cubicBezTo>
                    <a:pt x="1231" y="1619"/>
                    <a:pt x="1226" y="1629"/>
                    <a:pt x="1227" y="1637"/>
                  </a:cubicBezTo>
                  <a:cubicBezTo>
                    <a:pt x="1233" y="1698"/>
                    <a:pt x="1241" y="1758"/>
                    <a:pt x="1250" y="1824"/>
                  </a:cubicBezTo>
                  <a:cubicBezTo>
                    <a:pt x="1241" y="1819"/>
                    <a:pt x="1233" y="1817"/>
                    <a:pt x="1227" y="1812"/>
                  </a:cubicBezTo>
                  <a:cubicBezTo>
                    <a:pt x="1188" y="1776"/>
                    <a:pt x="1161" y="1733"/>
                    <a:pt x="1154" y="1679"/>
                  </a:cubicBezTo>
                  <a:close/>
                  <a:moveTo>
                    <a:pt x="1013" y="1455"/>
                  </a:moveTo>
                  <a:cubicBezTo>
                    <a:pt x="1010" y="1402"/>
                    <a:pt x="1029" y="1332"/>
                    <a:pt x="1053" y="1293"/>
                  </a:cubicBezTo>
                  <a:cubicBezTo>
                    <a:pt x="1039" y="1350"/>
                    <a:pt x="1026" y="1403"/>
                    <a:pt x="1013" y="1455"/>
                  </a:cubicBezTo>
                  <a:close/>
                  <a:moveTo>
                    <a:pt x="164" y="262"/>
                  </a:moveTo>
                  <a:cubicBezTo>
                    <a:pt x="177" y="260"/>
                    <a:pt x="186" y="261"/>
                    <a:pt x="192" y="257"/>
                  </a:cubicBezTo>
                  <a:cubicBezTo>
                    <a:pt x="245" y="221"/>
                    <a:pt x="283" y="172"/>
                    <a:pt x="307" y="115"/>
                  </a:cubicBezTo>
                  <a:cubicBezTo>
                    <a:pt x="322" y="79"/>
                    <a:pt x="319" y="39"/>
                    <a:pt x="314" y="0"/>
                  </a:cubicBezTo>
                  <a:cubicBezTo>
                    <a:pt x="294" y="0"/>
                    <a:pt x="294" y="0"/>
                    <a:pt x="294" y="0"/>
                  </a:cubicBezTo>
                  <a:cubicBezTo>
                    <a:pt x="301" y="53"/>
                    <a:pt x="298" y="105"/>
                    <a:pt x="262" y="151"/>
                  </a:cubicBezTo>
                  <a:cubicBezTo>
                    <a:pt x="239" y="180"/>
                    <a:pt x="222" y="214"/>
                    <a:pt x="181" y="239"/>
                  </a:cubicBezTo>
                  <a:cubicBezTo>
                    <a:pt x="172" y="178"/>
                    <a:pt x="144" y="126"/>
                    <a:pt x="145" y="66"/>
                  </a:cubicBezTo>
                  <a:cubicBezTo>
                    <a:pt x="145" y="42"/>
                    <a:pt x="147" y="20"/>
                    <a:pt x="153" y="0"/>
                  </a:cubicBezTo>
                  <a:cubicBezTo>
                    <a:pt x="130" y="0"/>
                    <a:pt x="130" y="0"/>
                    <a:pt x="130" y="0"/>
                  </a:cubicBezTo>
                  <a:cubicBezTo>
                    <a:pt x="126" y="12"/>
                    <a:pt x="123" y="23"/>
                    <a:pt x="119" y="34"/>
                  </a:cubicBezTo>
                  <a:cubicBezTo>
                    <a:pt x="118" y="38"/>
                    <a:pt x="114" y="41"/>
                    <a:pt x="111" y="43"/>
                  </a:cubicBezTo>
                  <a:cubicBezTo>
                    <a:pt x="77" y="68"/>
                    <a:pt x="42" y="86"/>
                    <a:pt x="0" y="89"/>
                  </a:cubicBezTo>
                  <a:cubicBezTo>
                    <a:pt x="0" y="112"/>
                    <a:pt x="0" y="112"/>
                    <a:pt x="0" y="112"/>
                  </a:cubicBezTo>
                  <a:cubicBezTo>
                    <a:pt x="17" y="111"/>
                    <a:pt x="34" y="106"/>
                    <a:pt x="51" y="101"/>
                  </a:cubicBezTo>
                  <a:cubicBezTo>
                    <a:pt x="74" y="93"/>
                    <a:pt x="96" y="81"/>
                    <a:pt x="118" y="71"/>
                  </a:cubicBezTo>
                  <a:cubicBezTo>
                    <a:pt x="134" y="136"/>
                    <a:pt x="149" y="198"/>
                    <a:pt x="164" y="262"/>
                  </a:cubicBezTo>
                  <a:close/>
                  <a:moveTo>
                    <a:pt x="3840" y="929"/>
                  </a:moveTo>
                  <a:cubicBezTo>
                    <a:pt x="3840" y="897"/>
                    <a:pt x="3840" y="897"/>
                    <a:pt x="3840" y="897"/>
                  </a:cubicBezTo>
                  <a:cubicBezTo>
                    <a:pt x="3827" y="878"/>
                    <a:pt x="3819" y="855"/>
                    <a:pt x="3819" y="825"/>
                  </a:cubicBezTo>
                  <a:cubicBezTo>
                    <a:pt x="3787" y="863"/>
                    <a:pt x="3766" y="900"/>
                    <a:pt x="3764" y="939"/>
                  </a:cubicBezTo>
                  <a:cubicBezTo>
                    <a:pt x="3762" y="976"/>
                    <a:pt x="3776" y="1015"/>
                    <a:pt x="3784" y="1057"/>
                  </a:cubicBezTo>
                  <a:cubicBezTo>
                    <a:pt x="3687" y="1034"/>
                    <a:pt x="3591" y="1043"/>
                    <a:pt x="3492" y="1073"/>
                  </a:cubicBezTo>
                  <a:cubicBezTo>
                    <a:pt x="3498" y="1079"/>
                    <a:pt x="3501" y="1085"/>
                    <a:pt x="3505" y="1086"/>
                  </a:cubicBezTo>
                  <a:cubicBezTo>
                    <a:pt x="3554" y="1101"/>
                    <a:pt x="3586" y="1139"/>
                    <a:pt x="3621" y="1172"/>
                  </a:cubicBezTo>
                  <a:cubicBezTo>
                    <a:pt x="3650" y="1200"/>
                    <a:pt x="3677" y="1231"/>
                    <a:pt x="3705" y="1261"/>
                  </a:cubicBezTo>
                  <a:cubicBezTo>
                    <a:pt x="3689" y="1284"/>
                    <a:pt x="3671" y="1310"/>
                    <a:pt x="3653" y="1336"/>
                  </a:cubicBezTo>
                  <a:cubicBezTo>
                    <a:pt x="3634" y="1361"/>
                    <a:pt x="3614" y="1386"/>
                    <a:pt x="3593" y="1413"/>
                  </a:cubicBezTo>
                  <a:cubicBezTo>
                    <a:pt x="3655" y="1462"/>
                    <a:pt x="3727" y="1444"/>
                    <a:pt x="3797" y="1428"/>
                  </a:cubicBezTo>
                  <a:cubicBezTo>
                    <a:pt x="3812" y="1424"/>
                    <a:pt x="3826" y="1420"/>
                    <a:pt x="3840" y="1415"/>
                  </a:cubicBezTo>
                  <a:cubicBezTo>
                    <a:pt x="3840" y="1388"/>
                    <a:pt x="3840" y="1388"/>
                    <a:pt x="3840" y="1388"/>
                  </a:cubicBezTo>
                  <a:cubicBezTo>
                    <a:pt x="3781" y="1415"/>
                    <a:pt x="3719" y="1425"/>
                    <a:pt x="3654" y="1419"/>
                  </a:cubicBezTo>
                  <a:cubicBezTo>
                    <a:pt x="3645" y="1418"/>
                    <a:pt x="3637" y="1413"/>
                    <a:pt x="3632" y="1411"/>
                  </a:cubicBezTo>
                  <a:cubicBezTo>
                    <a:pt x="3650" y="1382"/>
                    <a:pt x="3668" y="1355"/>
                    <a:pt x="3685" y="1326"/>
                  </a:cubicBezTo>
                  <a:cubicBezTo>
                    <a:pt x="3699" y="1301"/>
                    <a:pt x="3717" y="1281"/>
                    <a:pt x="3740" y="1273"/>
                  </a:cubicBezTo>
                  <a:cubicBezTo>
                    <a:pt x="3771" y="1281"/>
                    <a:pt x="3798" y="1288"/>
                    <a:pt x="3828" y="1296"/>
                  </a:cubicBezTo>
                  <a:cubicBezTo>
                    <a:pt x="3803" y="1315"/>
                    <a:pt x="3781" y="1331"/>
                    <a:pt x="3759" y="1347"/>
                  </a:cubicBezTo>
                  <a:cubicBezTo>
                    <a:pt x="3788" y="1340"/>
                    <a:pt x="3813" y="1324"/>
                    <a:pt x="3840" y="1317"/>
                  </a:cubicBezTo>
                  <a:cubicBezTo>
                    <a:pt x="3840" y="1257"/>
                    <a:pt x="3840" y="1257"/>
                    <a:pt x="3840" y="1257"/>
                  </a:cubicBezTo>
                  <a:cubicBezTo>
                    <a:pt x="3773" y="1266"/>
                    <a:pt x="3716" y="1246"/>
                    <a:pt x="3670" y="1194"/>
                  </a:cubicBezTo>
                  <a:cubicBezTo>
                    <a:pt x="3635" y="1154"/>
                    <a:pt x="3602" y="1112"/>
                    <a:pt x="3553" y="1080"/>
                  </a:cubicBezTo>
                  <a:cubicBezTo>
                    <a:pt x="3584" y="1075"/>
                    <a:pt x="3615" y="1068"/>
                    <a:pt x="3647" y="1066"/>
                  </a:cubicBezTo>
                  <a:cubicBezTo>
                    <a:pt x="3704" y="1063"/>
                    <a:pt x="3761" y="1069"/>
                    <a:pt x="3815" y="1093"/>
                  </a:cubicBezTo>
                  <a:cubicBezTo>
                    <a:pt x="3824" y="1097"/>
                    <a:pt x="3832" y="1102"/>
                    <a:pt x="3840" y="1106"/>
                  </a:cubicBezTo>
                  <a:cubicBezTo>
                    <a:pt x="3840" y="1076"/>
                    <a:pt x="3840" y="1076"/>
                    <a:pt x="3840" y="1076"/>
                  </a:cubicBezTo>
                  <a:cubicBezTo>
                    <a:pt x="3837" y="1071"/>
                    <a:pt x="3835" y="1067"/>
                    <a:pt x="3833" y="1061"/>
                  </a:cubicBezTo>
                  <a:cubicBezTo>
                    <a:pt x="3791" y="1038"/>
                    <a:pt x="3791" y="994"/>
                    <a:pt x="3785" y="955"/>
                  </a:cubicBezTo>
                  <a:cubicBezTo>
                    <a:pt x="3782" y="934"/>
                    <a:pt x="3783" y="912"/>
                    <a:pt x="3802" y="893"/>
                  </a:cubicBezTo>
                  <a:cubicBezTo>
                    <a:pt x="3815" y="905"/>
                    <a:pt x="3828" y="917"/>
                    <a:pt x="3840" y="929"/>
                  </a:cubicBezTo>
                  <a:close/>
                </a:path>
              </a:pathLst>
            </a:custGeom>
            <a:solidFill>
              <a:schemeClr val="accent1"/>
            </a:solidFill>
            <a:ln>
              <a:noFill/>
            </a:ln>
          </p:spPr>
        </p:sp>
      </p:grpSp>
      <p:sp>
        <p:nvSpPr>
          <p:cNvPr id="4" name="Date Placeholder 3"/>
          <p:cNvSpPr>
            <a:spLocks noGrp="1"/>
          </p:cNvSpPr>
          <p:nvPr>
            <p:ph type="dt" sz="half" idx="10"/>
          </p:nvPr>
        </p:nvSpPr>
        <p:spPr>
          <a:xfrm>
            <a:off x="8970982" y="6442525"/>
            <a:ext cx="2742486" cy="365125"/>
          </a:xfrm>
        </p:spPr>
        <p:txBody>
          <a:bodyPr/>
          <a:lstStyle/>
          <a:p>
            <a:fld id="{BB02557A-7053-4340-A874-8AB926A8EDA1}" type="datetimeFigureOut">
              <a:rPr lang="en-US" smtClean="0"/>
              <a:t>10/22/2017</a:t>
            </a:fld>
            <a:endParaRPr lang="en-US" dirty="0"/>
          </a:p>
        </p:txBody>
      </p:sp>
      <p:sp>
        <p:nvSpPr>
          <p:cNvPr id="5" name="Footer Placeholder 4"/>
          <p:cNvSpPr>
            <a:spLocks noGrp="1"/>
          </p:cNvSpPr>
          <p:nvPr>
            <p:ph type="ftr" sz="quarter" idx="11"/>
          </p:nvPr>
        </p:nvSpPr>
        <p:spPr>
          <a:xfrm>
            <a:off x="4031160" y="6442525"/>
            <a:ext cx="4113728" cy="365125"/>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466311" y="6442525"/>
            <a:ext cx="2754660" cy="365125"/>
          </a:xfrm>
        </p:spPr>
        <p:txBody>
          <a:bodyPr anchor="ctr"/>
          <a:lstStyle>
            <a:lvl1pPr algn="l">
              <a:defRPr sz="1200"/>
            </a:lvl1pPr>
          </a:lstStyle>
          <a:p>
            <a:fld id="{FAEF9944-A4F6-4C59-AEBD-678D6480B8EA}" type="slidenum">
              <a:rPr lang="en-US" smtClean="0"/>
              <a:pPr/>
              <a:t>‹#›</a:t>
            </a:fld>
            <a:endParaRPr lang="en-US" dirty="0"/>
          </a:p>
        </p:txBody>
      </p:sp>
      <p:grpSp>
        <p:nvGrpSpPr>
          <p:cNvPr id="9" name="Group 8" title="Text Container Shape"/>
          <p:cNvGrpSpPr/>
          <p:nvPr/>
        </p:nvGrpSpPr>
        <p:grpSpPr>
          <a:xfrm>
            <a:off x="7318394" y="467785"/>
            <a:ext cx="487394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18689" y="1023868"/>
            <a:ext cx="3792690" cy="3349641"/>
          </a:xfrm>
        </p:spPr>
        <p:txBody>
          <a:bodyPr anchor="t">
            <a:normAutofit/>
          </a:bodyPr>
          <a:lstStyle>
            <a:lvl1pPr algn="l">
              <a:lnSpc>
                <a:spcPct val="105000"/>
              </a:lnSpc>
              <a:defRPr sz="3899"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18689" y="4945377"/>
            <a:ext cx="3792690" cy="1037760"/>
          </a:xfrm>
        </p:spPr>
        <p:txBody>
          <a:bodyPr anchor="t">
            <a:normAutofit/>
          </a:bodyPr>
          <a:lstStyle>
            <a:lvl1pPr marL="0" indent="0" algn="l">
              <a:lnSpc>
                <a:spcPct val="130000"/>
              </a:lnSpc>
              <a:buNone/>
              <a:defRPr sz="1999" baseline="0">
                <a:solidFill>
                  <a:schemeClr val="bg2"/>
                </a:solidFill>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40978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FE8FB1-0A7A-443E-AAF7-31D4FA1AA312}" type="datetimeFigureOut">
              <a:rPr lang="en-US" smtClean="0"/>
              <a:t>10/22/2017</a:t>
            </a:fld>
            <a:endParaRPr lang="en-US"/>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25BA54BD-C84D-46CE-8B72-31BFB26ABA43}" type="slidenum">
              <a:rPr lang="en-GB" smtClean="0"/>
              <a:t>‹#›</a:t>
            </a:fld>
            <a:endParaRPr lang="en-GB" dirty="0"/>
          </a:p>
        </p:txBody>
      </p:sp>
    </p:spTree>
    <p:extLst>
      <p:ext uri="{BB962C8B-B14F-4D97-AF65-F5344CB8AC3E}">
        <p14:creationId xmlns:p14="http://schemas.microsoft.com/office/powerpoint/2010/main" val="133043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1" name="Freeform 5"/>
          <p:cNvSpPr>
            <a:spLocks noEditPoints="1"/>
          </p:cNvSpPr>
          <p:nvPr/>
        </p:nvSpPr>
        <p:spPr bwMode="auto">
          <a:xfrm>
            <a:off x="3175" y="1"/>
            <a:ext cx="12180890" cy="6911975"/>
          </a:xfrm>
          <a:custGeom>
            <a:avLst/>
            <a:gdLst/>
            <a:ahLst/>
            <a:cxnLst/>
            <a:rect l="0" t="0" r="r" b="b"/>
            <a:pathLst>
              <a:path w="3840" h="2177">
                <a:moveTo>
                  <a:pt x="813" y="187"/>
                </a:moveTo>
                <a:cubicBezTo>
                  <a:pt x="858" y="167"/>
                  <a:pt x="893" y="143"/>
                  <a:pt x="911" y="109"/>
                </a:cubicBezTo>
                <a:cubicBezTo>
                  <a:pt x="929" y="77"/>
                  <a:pt x="934" y="39"/>
                  <a:pt x="944" y="0"/>
                </a:cubicBezTo>
                <a:cubicBezTo>
                  <a:pt x="916" y="0"/>
                  <a:pt x="916" y="0"/>
                  <a:pt x="916" y="0"/>
                </a:cubicBezTo>
                <a:cubicBezTo>
                  <a:pt x="921" y="28"/>
                  <a:pt x="908" y="57"/>
                  <a:pt x="900" y="85"/>
                </a:cubicBezTo>
                <a:cubicBezTo>
                  <a:pt x="894" y="105"/>
                  <a:pt x="883" y="125"/>
                  <a:pt x="857" y="134"/>
                </a:cubicBezTo>
                <a:cubicBezTo>
                  <a:pt x="840" y="89"/>
                  <a:pt x="827" y="48"/>
                  <a:pt x="808" y="10"/>
                </a:cubicBezTo>
                <a:cubicBezTo>
                  <a:pt x="806" y="6"/>
                  <a:pt x="805" y="3"/>
                  <a:pt x="803" y="0"/>
                </a:cubicBezTo>
                <a:cubicBezTo>
                  <a:pt x="781" y="0"/>
                  <a:pt x="781" y="0"/>
                  <a:pt x="781" y="0"/>
                </a:cubicBezTo>
                <a:cubicBezTo>
                  <a:pt x="791" y="20"/>
                  <a:pt x="800" y="41"/>
                  <a:pt x="809" y="62"/>
                </a:cubicBezTo>
                <a:cubicBezTo>
                  <a:pt x="826" y="100"/>
                  <a:pt x="835" y="139"/>
                  <a:pt x="813" y="187"/>
                </a:cubicBezTo>
                <a:close/>
                <a:moveTo>
                  <a:pt x="1209" y="90"/>
                </a:moveTo>
                <a:cubicBezTo>
                  <a:pt x="1182" y="65"/>
                  <a:pt x="1168" y="33"/>
                  <a:pt x="1156" y="0"/>
                </a:cubicBezTo>
                <a:cubicBezTo>
                  <a:pt x="1130" y="0"/>
                  <a:pt x="1130" y="0"/>
                  <a:pt x="1130" y="0"/>
                </a:cubicBezTo>
                <a:cubicBezTo>
                  <a:pt x="1138" y="25"/>
                  <a:pt x="1149" y="50"/>
                  <a:pt x="1163" y="75"/>
                </a:cubicBezTo>
                <a:cubicBezTo>
                  <a:pt x="1133" y="65"/>
                  <a:pt x="1102" y="58"/>
                  <a:pt x="1073" y="46"/>
                </a:cubicBezTo>
                <a:cubicBezTo>
                  <a:pt x="1043" y="33"/>
                  <a:pt x="1015" y="18"/>
                  <a:pt x="989" y="0"/>
                </a:cubicBezTo>
                <a:cubicBezTo>
                  <a:pt x="952" y="0"/>
                  <a:pt x="952" y="0"/>
                  <a:pt x="952" y="0"/>
                </a:cubicBezTo>
                <a:cubicBezTo>
                  <a:pt x="1028" y="59"/>
                  <a:pt x="1116" y="91"/>
                  <a:pt x="1215" y="108"/>
                </a:cubicBezTo>
                <a:cubicBezTo>
                  <a:pt x="1212" y="99"/>
                  <a:pt x="1212" y="93"/>
                  <a:pt x="1209" y="90"/>
                </a:cubicBezTo>
                <a:close/>
                <a:moveTo>
                  <a:pt x="1306" y="346"/>
                </a:moveTo>
                <a:cubicBezTo>
                  <a:pt x="1328" y="357"/>
                  <a:pt x="1352" y="362"/>
                  <a:pt x="1375" y="370"/>
                </a:cubicBezTo>
                <a:cubicBezTo>
                  <a:pt x="1342" y="428"/>
                  <a:pt x="1310" y="484"/>
                  <a:pt x="1277" y="541"/>
                </a:cubicBezTo>
                <a:cubicBezTo>
                  <a:pt x="1288" y="548"/>
                  <a:pt x="1294" y="555"/>
                  <a:pt x="1301" y="556"/>
                </a:cubicBezTo>
                <a:cubicBezTo>
                  <a:pt x="1364" y="567"/>
                  <a:pt x="1425" y="557"/>
                  <a:pt x="1482" y="532"/>
                </a:cubicBezTo>
                <a:cubicBezTo>
                  <a:pt x="1524" y="513"/>
                  <a:pt x="1551" y="473"/>
                  <a:pt x="1579" y="436"/>
                </a:cubicBezTo>
                <a:cubicBezTo>
                  <a:pt x="1604" y="403"/>
                  <a:pt x="1617" y="365"/>
                  <a:pt x="1626" y="325"/>
                </a:cubicBezTo>
                <a:cubicBezTo>
                  <a:pt x="1629" y="310"/>
                  <a:pt x="1632" y="295"/>
                  <a:pt x="1656" y="290"/>
                </a:cubicBezTo>
                <a:cubicBezTo>
                  <a:pt x="1634" y="348"/>
                  <a:pt x="1638" y="405"/>
                  <a:pt x="1650" y="462"/>
                </a:cubicBezTo>
                <a:cubicBezTo>
                  <a:pt x="1663" y="521"/>
                  <a:pt x="1697" y="568"/>
                  <a:pt x="1738" y="614"/>
                </a:cubicBezTo>
                <a:cubicBezTo>
                  <a:pt x="1799" y="558"/>
                  <a:pt x="1823" y="487"/>
                  <a:pt x="1829" y="408"/>
                </a:cubicBezTo>
                <a:cubicBezTo>
                  <a:pt x="1834" y="330"/>
                  <a:pt x="1816" y="259"/>
                  <a:pt x="1759" y="199"/>
                </a:cubicBezTo>
                <a:cubicBezTo>
                  <a:pt x="1805" y="136"/>
                  <a:pt x="1840" y="70"/>
                  <a:pt x="1863" y="0"/>
                </a:cubicBezTo>
                <a:cubicBezTo>
                  <a:pt x="1839" y="0"/>
                  <a:pt x="1839" y="0"/>
                  <a:pt x="1839" y="0"/>
                </a:cubicBezTo>
                <a:cubicBezTo>
                  <a:pt x="1830" y="29"/>
                  <a:pt x="1817" y="57"/>
                  <a:pt x="1804" y="77"/>
                </a:cubicBezTo>
                <a:cubicBezTo>
                  <a:pt x="1812" y="50"/>
                  <a:pt x="1819" y="25"/>
                  <a:pt x="1827" y="0"/>
                </a:cubicBezTo>
                <a:cubicBezTo>
                  <a:pt x="1807" y="0"/>
                  <a:pt x="1807" y="0"/>
                  <a:pt x="1807" y="0"/>
                </a:cubicBezTo>
                <a:cubicBezTo>
                  <a:pt x="1799" y="27"/>
                  <a:pt x="1789" y="54"/>
                  <a:pt x="1775" y="79"/>
                </a:cubicBezTo>
                <a:cubicBezTo>
                  <a:pt x="1736" y="151"/>
                  <a:pt x="1693" y="222"/>
                  <a:pt x="1622" y="275"/>
                </a:cubicBezTo>
                <a:cubicBezTo>
                  <a:pt x="1548" y="177"/>
                  <a:pt x="1376" y="143"/>
                  <a:pt x="1228" y="259"/>
                </a:cubicBezTo>
                <a:cubicBezTo>
                  <a:pt x="1232" y="307"/>
                  <a:pt x="1268" y="328"/>
                  <a:pt x="1306" y="346"/>
                </a:cubicBezTo>
                <a:close/>
                <a:moveTo>
                  <a:pt x="1665" y="348"/>
                </a:moveTo>
                <a:cubicBezTo>
                  <a:pt x="1671" y="316"/>
                  <a:pt x="1683" y="287"/>
                  <a:pt x="1722" y="274"/>
                </a:cubicBezTo>
                <a:cubicBezTo>
                  <a:pt x="1739" y="322"/>
                  <a:pt x="1722" y="375"/>
                  <a:pt x="1750" y="418"/>
                </a:cubicBezTo>
                <a:cubicBezTo>
                  <a:pt x="1752" y="375"/>
                  <a:pt x="1753" y="333"/>
                  <a:pt x="1755" y="284"/>
                </a:cubicBezTo>
                <a:cubicBezTo>
                  <a:pt x="1786" y="300"/>
                  <a:pt x="1796" y="320"/>
                  <a:pt x="1802" y="344"/>
                </a:cubicBezTo>
                <a:cubicBezTo>
                  <a:pt x="1813" y="394"/>
                  <a:pt x="1806" y="441"/>
                  <a:pt x="1792" y="489"/>
                </a:cubicBezTo>
                <a:cubicBezTo>
                  <a:pt x="1781" y="524"/>
                  <a:pt x="1767" y="556"/>
                  <a:pt x="1735" y="583"/>
                </a:cubicBezTo>
                <a:cubicBezTo>
                  <a:pt x="1718" y="556"/>
                  <a:pt x="1702" y="532"/>
                  <a:pt x="1689" y="507"/>
                </a:cubicBezTo>
                <a:cubicBezTo>
                  <a:pt x="1663" y="457"/>
                  <a:pt x="1656" y="403"/>
                  <a:pt x="1665" y="348"/>
                </a:cubicBezTo>
                <a:close/>
                <a:moveTo>
                  <a:pt x="1572" y="348"/>
                </a:moveTo>
                <a:cubicBezTo>
                  <a:pt x="1587" y="380"/>
                  <a:pt x="1576" y="405"/>
                  <a:pt x="1561" y="426"/>
                </a:cubicBezTo>
                <a:cubicBezTo>
                  <a:pt x="1527" y="475"/>
                  <a:pt x="1488" y="518"/>
                  <a:pt x="1424" y="527"/>
                </a:cubicBezTo>
                <a:cubicBezTo>
                  <a:pt x="1388" y="533"/>
                  <a:pt x="1352" y="546"/>
                  <a:pt x="1305" y="536"/>
                </a:cubicBezTo>
                <a:cubicBezTo>
                  <a:pt x="1341" y="485"/>
                  <a:pt x="1357" y="428"/>
                  <a:pt x="1398" y="385"/>
                </a:cubicBezTo>
                <a:cubicBezTo>
                  <a:pt x="1438" y="344"/>
                  <a:pt x="1480" y="315"/>
                  <a:pt x="1547" y="332"/>
                </a:cubicBezTo>
                <a:cubicBezTo>
                  <a:pt x="1536" y="349"/>
                  <a:pt x="1529" y="363"/>
                  <a:pt x="1519" y="374"/>
                </a:cubicBezTo>
                <a:cubicBezTo>
                  <a:pt x="1509" y="386"/>
                  <a:pt x="1497" y="395"/>
                  <a:pt x="1485" y="405"/>
                </a:cubicBezTo>
                <a:cubicBezTo>
                  <a:pt x="1476" y="415"/>
                  <a:pt x="1466" y="424"/>
                  <a:pt x="1456" y="433"/>
                </a:cubicBezTo>
                <a:cubicBezTo>
                  <a:pt x="1506" y="421"/>
                  <a:pt x="1539" y="386"/>
                  <a:pt x="1572" y="348"/>
                </a:cubicBezTo>
                <a:close/>
                <a:moveTo>
                  <a:pt x="1449" y="206"/>
                </a:moveTo>
                <a:cubicBezTo>
                  <a:pt x="1484" y="209"/>
                  <a:pt x="1520" y="218"/>
                  <a:pt x="1543" y="257"/>
                </a:cubicBezTo>
                <a:cubicBezTo>
                  <a:pt x="1484" y="266"/>
                  <a:pt x="1426" y="258"/>
                  <a:pt x="1373" y="283"/>
                </a:cubicBezTo>
                <a:cubicBezTo>
                  <a:pt x="1412" y="284"/>
                  <a:pt x="1452" y="285"/>
                  <a:pt x="1500" y="287"/>
                </a:cubicBezTo>
                <a:cubicBezTo>
                  <a:pt x="1463" y="309"/>
                  <a:pt x="1432" y="327"/>
                  <a:pt x="1401" y="345"/>
                </a:cubicBezTo>
                <a:cubicBezTo>
                  <a:pt x="1398" y="347"/>
                  <a:pt x="1393" y="346"/>
                  <a:pt x="1389" y="346"/>
                </a:cubicBezTo>
                <a:cubicBezTo>
                  <a:pt x="1334" y="339"/>
                  <a:pt x="1286" y="321"/>
                  <a:pt x="1248" y="272"/>
                </a:cubicBezTo>
                <a:cubicBezTo>
                  <a:pt x="1309" y="222"/>
                  <a:pt x="1375" y="200"/>
                  <a:pt x="1449" y="206"/>
                </a:cubicBezTo>
                <a:close/>
                <a:moveTo>
                  <a:pt x="3289" y="0"/>
                </a:moveTo>
                <a:cubicBezTo>
                  <a:pt x="3279" y="12"/>
                  <a:pt x="3269" y="25"/>
                  <a:pt x="3260" y="39"/>
                </a:cubicBezTo>
                <a:cubicBezTo>
                  <a:pt x="3279" y="29"/>
                  <a:pt x="3296" y="16"/>
                  <a:pt x="3313" y="0"/>
                </a:cubicBezTo>
                <a:lnTo>
                  <a:pt x="3289" y="0"/>
                </a:lnTo>
                <a:close/>
                <a:moveTo>
                  <a:pt x="3415" y="0"/>
                </a:moveTo>
                <a:cubicBezTo>
                  <a:pt x="3375" y="0"/>
                  <a:pt x="3375" y="0"/>
                  <a:pt x="3375" y="0"/>
                </a:cubicBezTo>
                <a:cubicBezTo>
                  <a:pt x="3372" y="21"/>
                  <a:pt x="3363" y="41"/>
                  <a:pt x="3348" y="59"/>
                </a:cubicBezTo>
                <a:cubicBezTo>
                  <a:pt x="3302" y="115"/>
                  <a:pt x="3237" y="132"/>
                  <a:pt x="3169" y="144"/>
                </a:cubicBezTo>
                <a:cubicBezTo>
                  <a:pt x="3165" y="96"/>
                  <a:pt x="3177" y="44"/>
                  <a:pt x="3197" y="0"/>
                </a:cubicBezTo>
                <a:cubicBezTo>
                  <a:pt x="3172" y="0"/>
                  <a:pt x="3172" y="0"/>
                  <a:pt x="3172" y="0"/>
                </a:cubicBezTo>
                <a:cubicBezTo>
                  <a:pt x="3151" y="46"/>
                  <a:pt x="3143" y="97"/>
                  <a:pt x="3150" y="154"/>
                </a:cubicBezTo>
                <a:cubicBezTo>
                  <a:pt x="3232" y="183"/>
                  <a:pt x="3359" y="112"/>
                  <a:pt x="3415" y="0"/>
                </a:cubicBezTo>
                <a:close/>
                <a:moveTo>
                  <a:pt x="1637" y="0"/>
                </a:moveTo>
                <a:cubicBezTo>
                  <a:pt x="1612" y="0"/>
                  <a:pt x="1612" y="0"/>
                  <a:pt x="1612" y="0"/>
                </a:cubicBezTo>
                <a:cubicBezTo>
                  <a:pt x="1614" y="2"/>
                  <a:pt x="1616" y="5"/>
                  <a:pt x="1618" y="8"/>
                </a:cubicBezTo>
                <a:cubicBezTo>
                  <a:pt x="1624" y="5"/>
                  <a:pt x="1632" y="4"/>
                  <a:pt x="1637" y="0"/>
                </a:cubicBezTo>
                <a:close/>
                <a:moveTo>
                  <a:pt x="1799" y="933"/>
                </a:moveTo>
                <a:cubicBezTo>
                  <a:pt x="1846" y="949"/>
                  <a:pt x="1887" y="956"/>
                  <a:pt x="1924" y="944"/>
                </a:cubicBezTo>
                <a:cubicBezTo>
                  <a:pt x="1960" y="932"/>
                  <a:pt x="1992" y="906"/>
                  <a:pt x="2028" y="884"/>
                </a:cubicBezTo>
                <a:cubicBezTo>
                  <a:pt x="2041" y="982"/>
                  <a:pt x="2084" y="1069"/>
                  <a:pt x="2146" y="1151"/>
                </a:cubicBezTo>
                <a:cubicBezTo>
                  <a:pt x="2150" y="1143"/>
                  <a:pt x="2154" y="1138"/>
                  <a:pt x="2154" y="1134"/>
                </a:cubicBezTo>
                <a:cubicBezTo>
                  <a:pt x="2150" y="1083"/>
                  <a:pt x="2175" y="1039"/>
                  <a:pt x="2194" y="995"/>
                </a:cubicBezTo>
                <a:cubicBezTo>
                  <a:pt x="2209" y="958"/>
                  <a:pt x="2229" y="923"/>
                  <a:pt x="2247" y="886"/>
                </a:cubicBezTo>
                <a:cubicBezTo>
                  <a:pt x="2274" y="893"/>
                  <a:pt x="2305" y="900"/>
                  <a:pt x="2336" y="908"/>
                </a:cubicBezTo>
                <a:cubicBezTo>
                  <a:pt x="2366" y="916"/>
                  <a:pt x="2396" y="926"/>
                  <a:pt x="2429" y="936"/>
                </a:cubicBezTo>
                <a:cubicBezTo>
                  <a:pt x="2452" y="861"/>
                  <a:pt x="2411" y="800"/>
                  <a:pt x="2371" y="740"/>
                </a:cubicBezTo>
                <a:cubicBezTo>
                  <a:pt x="2329" y="679"/>
                  <a:pt x="2274" y="635"/>
                  <a:pt x="2193" y="638"/>
                </a:cubicBezTo>
                <a:cubicBezTo>
                  <a:pt x="2196" y="596"/>
                  <a:pt x="2200" y="557"/>
                  <a:pt x="2201" y="518"/>
                </a:cubicBezTo>
                <a:cubicBezTo>
                  <a:pt x="2202" y="479"/>
                  <a:pt x="2199" y="440"/>
                  <a:pt x="2198" y="394"/>
                </a:cubicBezTo>
                <a:cubicBezTo>
                  <a:pt x="2290" y="476"/>
                  <a:pt x="2392" y="518"/>
                  <a:pt x="2515" y="496"/>
                </a:cubicBezTo>
                <a:cubicBezTo>
                  <a:pt x="2522" y="464"/>
                  <a:pt x="2508" y="435"/>
                  <a:pt x="2499" y="407"/>
                </a:cubicBezTo>
                <a:cubicBezTo>
                  <a:pt x="2476" y="334"/>
                  <a:pt x="2424" y="283"/>
                  <a:pt x="2363" y="240"/>
                </a:cubicBezTo>
                <a:cubicBezTo>
                  <a:pt x="2295" y="191"/>
                  <a:pt x="2217" y="164"/>
                  <a:pt x="2135" y="139"/>
                </a:cubicBezTo>
                <a:cubicBezTo>
                  <a:pt x="2120" y="92"/>
                  <a:pt x="2103" y="45"/>
                  <a:pt x="2084" y="0"/>
                </a:cubicBezTo>
                <a:cubicBezTo>
                  <a:pt x="2028" y="0"/>
                  <a:pt x="2028" y="0"/>
                  <a:pt x="2028" y="0"/>
                </a:cubicBezTo>
                <a:cubicBezTo>
                  <a:pt x="2055" y="52"/>
                  <a:pt x="2079" y="107"/>
                  <a:pt x="2101" y="163"/>
                </a:cubicBezTo>
                <a:cubicBezTo>
                  <a:pt x="2080" y="179"/>
                  <a:pt x="2060" y="192"/>
                  <a:pt x="2043" y="208"/>
                </a:cubicBezTo>
                <a:cubicBezTo>
                  <a:pt x="1989" y="259"/>
                  <a:pt x="1953" y="322"/>
                  <a:pt x="1938" y="395"/>
                </a:cubicBezTo>
                <a:cubicBezTo>
                  <a:pt x="1931" y="430"/>
                  <a:pt x="1935" y="467"/>
                  <a:pt x="1936" y="503"/>
                </a:cubicBezTo>
                <a:cubicBezTo>
                  <a:pt x="1937" y="517"/>
                  <a:pt x="1948" y="523"/>
                  <a:pt x="1963" y="524"/>
                </a:cubicBezTo>
                <a:cubicBezTo>
                  <a:pt x="2002" y="528"/>
                  <a:pt x="2033" y="508"/>
                  <a:pt x="2064" y="489"/>
                </a:cubicBezTo>
                <a:cubicBezTo>
                  <a:pt x="2088" y="474"/>
                  <a:pt x="2108" y="452"/>
                  <a:pt x="2133" y="431"/>
                </a:cubicBezTo>
                <a:cubicBezTo>
                  <a:pt x="2147" y="495"/>
                  <a:pt x="2145" y="560"/>
                  <a:pt x="2146" y="629"/>
                </a:cubicBezTo>
                <a:cubicBezTo>
                  <a:pt x="2125" y="621"/>
                  <a:pt x="2108" y="612"/>
                  <a:pt x="2090" y="608"/>
                </a:cubicBezTo>
                <a:cubicBezTo>
                  <a:pt x="2045" y="600"/>
                  <a:pt x="2008" y="621"/>
                  <a:pt x="1977" y="650"/>
                </a:cubicBezTo>
                <a:cubicBezTo>
                  <a:pt x="1944" y="682"/>
                  <a:pt x="1920" y="722"/>
                  <a:pt x="1907" y="768"/>
                </a:cubicBezTo>
                <a:cubicBezTo>
                  <a:pt x="1900" y="792"/>
                  <a:pt x="1891" y="816"/>
                  <a:pt x="1883" y="839"/>
                </a:cubicBezTo>
                <a:cubicBezTo>
                  <a:pt x="1869" y="879"/>
                  <a:pt x="1849" y="913"/>
                  <a:pt x="1799" y="933"/>
                </a:cubicBezTo>
                <a:close/>
                <a:moveTo>
                  <a:pt x="2122" y="396"/>
                </a:moveTo>
                <a:cubicBezTo>
                  <a:pt x="2112" y="413"/>
                  <a:pt x="2102" y="431"/>
                  <a:pt x="2088" y="444"/>
                </a:cubicBezTo>
                <a:cubicBezTo>
                  <a:pt x="2055" y="476"/>
                  <a:pt x="2017" y="501"/>
                  <a:pt x="1967" y="504"/>
                </a:cubicBezTo>
                <a:cubicBezTo>
                  <a:pt x="1926" y="408"/>
                  <a:pt x="2005" y="235"/>
                  <a:pt x="2087" y="238"/>
                </a:cubicBezTo>
                <a:cubicBezTo>
                  <a:pt x="2093" y="299"/>
                  <a:pt x="2056" y="349"/>
                  <a:pt x="2036" y="409"/>
                </a:cubicBezTo>
                <a:cubicBezTo>
                  <a:pt x="2081" y="368"/>
                  <a:pt x="2090" y="314"/>
                  <a:pt x="2114" y="266"/>
                </a:cubicBezTo>
                <a:cubicBezTo>
                  <a:pt x="2148" y="312"/>
                  <a:pt x="2145" y="354"/>
                  <a:pt x="2122" y="396"/>
                </a:cubicBezTo>
                <a:close/>
                <a:moveTo>
                  <a:pt x="2311" y="707"/>
                </a:moveTo>
                <a:cubicBezTo>
                  <a:pt x="2361" y="754"/>
                  <a:pt x="2395" y="811"/>
                  <a:pt x="2413" y="877"/>
                </a:cubicBezTo>
                <a:cubicBezTo>
                  <a:pt x="2415" y="886"/>
                  <a:pt x="2414" y="895"/>
                  <a:pt x="2414" y="901"/>
                </a:cubicBezTo>
                <a:cubicBezTo>
                  <a:pt x="2379" y="894"/>
                  <a:pt x="2348" y="887"/>
                  <a:pt x="2315" y="881"/>
                </a:cubicBezTo>
                <a:cubicBezTo>
                  <a:pt x="2287" y="877"/>
                  <a:pt x="2262" y="867"/>
                  <a:pt x="2246" y="849"/>
                </a:cubicBezTo>
                <a:cubicBezTo>
                  <a:pt x="2243" y="816"/>
                  <a:pt x="2240" y="789"/>
                  <a:pt x="2237" y="758"/>
                </a:cubicBezTo>
                <a:cubicBezTo>
                  <a:pt x="2263" y="775"/>
                  <a:pt x="2286" y="789"/>
                  <a:pt x="2309" y="804"/>
                </a:cubicBezTo>
                <a:cubicBezTo>
                  <a:pt x="2284" y="769"/>
                  <a:pt x="2245" y="747"/>
                  <a:pt x="2233" y="703"/>
                </a:cubicBezTo>
                <a:cubicBezTo>
                  <a:pt x="2268" y="684"/>
                  <a:pt x="2287" y="685"/>
                  <a:pt x="2311" y="707"/>
                </a:cubicBezTo>
                <a:close/>
                <a:moveTo>
                  <a:pt x="2174" y="259"/>
                </a:moveTo>
                <a:cubicBezTo>
                  <a:pt x="2216" y="285"/>
                  <a:pt x="2255" y="309"/>
                  <a:pt x="2294" y="333"/>
                </a:cubicBezTo>
                <a:cubicBezTo>
                  <a:pt x="2295" y="331"/>
                  <a:pt x="2297" y="328"/>
                  <a:pt x="2298" y="326"/>
                </a:cubicBezTo>
                <a:cubicBezTo>
                  <a:pt x="2263" y="296"/>
                  <a:pt x="2228" y="266"/>
                  <a:pt x="2192" y="235"/>
                </a:cubicBezTo>
                <a:cubicBezTo>
                  <a:pt x="2221" y="214"/>
                  <a:pt x="2267" y="214"/>
                  <a:pt x="2335" y="249"/>
                </a:cubicBezTo>
                <a:cubicBezTo>
                  <a:pt x="2425" y="295"/>
                  <a:pt x="2477" y="372"/>
                  <a:pt x="2493" y="476"/>
                </a:cubicBezTo>
                <a:cubicBezTo>
                  <a:pt x="2375" y="501"/>
                  <a:pt x="2244" y="433"/>
                  <a:pt x="2187" y="340"/>
                </a:cubicBezTo>
                <a:cubicBezTo>
                  <a:pt x="2172" y="318"/>
                  <a:pt x="2164" y="291"/>
                  <a:pt x="2174" y="259"/>
                </a:cubicBezTo>
                <a:close/>
                <a:moveTo>
                  <a:pt x="2165" y="368"/>
                </a:moveTo>
                <a:cubicBezTo>
                  <a:pt x="2185" y="440"/>
                  <a:pt x="2184" y="509"/>
                  <a:pt x="2173" y="578"/>
                </a:cubicBezTo>
                <a:cubicBezTo>
                  <a:pt x="2151" y="457"/>
                  <a:pt x="2149" y="402"/>
                  <a:pt x="2165" y="368"/>
                </a:cubicBezTo>
                <a:close/>
                <a:moveTo>
                  <a:pt x="2131" y="869"/>
                </a:moveTo>
                <a:cubicBezTo>
                  <a:pt x="2145" y="825"/>
                  <a:pt x="2146" y="777"/>
                  <a:pt x="2171" y="737"/>
                </a:cubicBezTo>
                <a:cubicBezTo>
                  <a:pt x="2177" y="739"/>
                  <a:pt x="2180" y="740"/>
                  <a:pt x="2183" y="741"/>
                </a:cubicBezTo>
                <a:cubicBezTo>
                  <a:pt x="2185" y="743"/>
                  <a:pt x="2187" y="745"/>
                  <a:pt x="2189" y="747"/>
                </a:cubicBezTo>
                <a:cubicBezTo>
                  <a:pt x="2228" y="810"/>
                  <a:pt x="2232" y="875"/>
                  <a:pt x="2197" y="942"/>
                </a:cubicBezTo>
                <a:cubicBezTo>
                  <a:pt x="2172" y="989"/>
                  <a:pt x="2145" y="1035"/>
                  <a:pt x="2131" y="1091"/>
                </a:cubicBezTo>
                <a:cubicBezTo>
                  <a:pt x="2115" y="1064"/>
                  <a:pt x="2098" y="1037"/>
                  <a:pt x="2085" y="1009"/>
                </a:cubicBezTo>
                <a:cubicBezTo>
                  <a:pt x="2062" y="956"/>
                  <a:pt x="2048" y="900"/>
                  <a:pt x="2051" y="842"/>
                </a:cubicBezTo>
                <a:cubicBezTo>
                  <a:pt x="2055" y="774"/>
                  <a:pt x="2079" y="743"/>
                  <a:pt x="2141" y="730"/>
                </a:cubicBezTo>
                <a:cubicBezTo>
                  <a:pt x="2134" y="776"/>
                  <a:pt x="2120" y="822"/>
                  <a:pt x="2131" y="869"/>
                </a:cubicBezTo>
                <a:close/>
                <a:moveTo>
                  <a:pt x="1918" y="800"/>
                </a:moveTo>
                <a:cubicBezTo>
                  <a:pt x="1928" y="765"/>
                  <a:pt x="1949" y="738"/>
                  <a:pt x="1971" y="711"/>
                </a:cubicBezTo>
                <a:cubicBezTo>
                  <a:pt x="1988" y="690"/>
                  <a:pt x="2012" y="677"/>
                  <a:pt x="2044" y="680"/>
                </a:cubicBezTo>
                <a:cubicBezTo>
                  <a:pt x="2027" y="705"/>
                  <a:pt x="2012" y="727"/>
                  <a:pt x="1997" y="749"/>
                </a:cubicBezTo>
                <a:cubicBezTo>
                  <a:pt x="2016" y="738"/>
                  <a:pt x="2030" y="723"/>
                  <a:pt x="2046" y="710"/>
                </a:cubicBezTo>
                <a:cubicBezTo>
                  <a:pt x="2061" y="697"/>
                  <a:pt x="2076" y="681"/>
                  <a:pt x="2102" y="691"/>
                </a:cubicBezTo>
                <a:cubicBezTo>
                  <a:pt x="2085" y="714"/>
                  <a:pt x="2067" y="736"/>
                  <a:pt x="2052" y="758"/>
                </a:cubicBezTo>
                <a:cubicBezTo>
                  <a:pt x="2036" y="782"/>
                  <a:pt x="2041" y="817"/>
                  <a:pt x="2015" y="836"/>
                </a:cubicBezTo>
                <a:cubicBezTo>
                  <a:pt x="2008" y="884"/>
                  <a:pt x="1967" y="898"/>
                  <a:pt x="1933" y="918"/>
                </a:cubicBezTo>
                <a:cubicBezTo>
                  <a:pt x="1914" y="929"/>
                  <a:pt x="1893" y="936"/>
                  <a:pt x="1868" y="924"/>
                </a:cubicBezTo>
                <a:cubicBezTo>
                  <a:pt x="1886" y="880"/>
                  <a:pt x="1905" y="841"/>
                  <a:pt x="1918" y="800"/>
                </a:cubicBezTo>
                <a:close/>
                <a:moveTo>
                  <a:pt x="2652" y="273"/>
                </a:moveTo>
                <a:cubicBezTo>
                  <a:pt x="2723" y="253"/>
                  <a:pt x="2772" y="203"/>
                  <a:pt x="2818" y="150"/>
                </a:cubicBezTo>
                <a:cubicBezTo>
                  <a:pt x="2825" y="141"/>
                  <a:pt x="2832" y="133"/>
                  <a:pt x="2839" y="124"/>
                </a:cubicBezTo>
                <a:cubicBezTo>
                  <a:pt x="2839" y="124"/>
                  <a:pt x="2841" y="124"/>
                  <a:pt x="2846" y="124"/>
                </a:cubicBezTo>
                <a:cubicBezTo>
                  <a:pt x="2865" y="210"/>
                  <a:pt x="2890" y="295"/>
                  <a:pt x="2947" y="368"/>
                </a:cubicBezTo>
                <a:cubicBezTo>
                  <a:pt x="3012" y="310"/>
                  <a:pt x="3030" y="234"/>
                  <a:pt x="3034" y="155"/>
                </a:cubicBezTo>
                <a:cubicBezTo>
                  <a:pt x="3037" y="97"/>
                  <a:pt x="3021" y="46"/>
                  <a:pt x="2988" y="0"/>
                </a:cubicBezTo>
                <a:cubicBezTo>
                  <a:pt x="2797" y="0"/>
                  <a:pt x="2797" y="0"/>
                  <a:pt x="2797" y="0"/>
                </a:cubicBezTo>
                <a:cubicBezTo>
                  <a:pt x="2802" y="1"/>
                  <a:pt x="2808" y="3"/>
                  <a:pt x="2814" y="6"/>
                </a:cubicBezTo>
                <a:cubicBezTo>
                  <a:pt x="2779" y="52"/>
                  <a:pt x="2744" y="97"/>
                  <a:pt x="2710" y="141"/>
                </a:cubicBezTo>
                <a:cubicBezTo>
                  <a:pt x="2712" y="142"/>
                  <a:pt x="2714" y="144"/>
                  <a:pt x="2716" y="145"/>
                </a:cubicBezTo>
                <a:cubicBezTo>
                  <a:pt x="2755" y="107"/>
                  <a:pt x="2793" y="68"/>
                  <a:pt x="2839" y="22"/>
                </a:cubicBezTo>
                <a:cubicBezTo>
                  <a:pt x="2839" y="96"/>
                  <a:pt x="2801" y="142"/>
                  <a:pt x="2760" y="183"/>
                </a:cubicBezTo>
                <a:cubicBezTo>
                  <a:pt x="2722" y="222"/>
                  <a:pt x="2677" y="256"/>
                  <a:pt x="2613" y="257"/>
                </a:cubicBezTo>
                <a:cubicBezTo>
                  <a:pt x="2640" y="154"/>
                  <a:pt x="2695" y="73"/>
                  <a:pt x="2771" y="6"/>
                </a:cubicBezTo>
                <a:cubicBezTo>
                  <a:pt x="2775" y="3"/>
                  <a:pt x="2779" y="1"/>
                  <a:pt x="2784" y="0"/>
                </a:cubicBezTo>
                <a:cubicBezTo>
                  <a:pt x="2597" y="0"/>
                  <a:pt x="2597" y="0"/>
                  <a:pt x="2597" y="0"/>
                </a:cubicBezTo>
                <a:cubicBezTo>
                  <a:pt x="2634" y="14"/>
                  <a:pt x="2673" y="23"/>
                  <a:pt x="2716" y="20"/>
                </a:cubicBezTo>
                <a:cubicBezTo>
                  <a:pt x="2717" y="20"/>
                  <a:pt x="2718" y="22"/>
                  <a:pt x="2719" y="23"/>
                </a:cubicBezTo>
                <a:cubicBezTo>
                  <a:pt x="2653" y="98"/>
                  <a:pt x="2601" y="196"/>
                  <a:pt x="2589" y="270"/>
                </a:cubicBezTo>
                <a:cubicBezTo>
                  <a:pt x="2609" y="282"/>
                  <a:pt x="2630" y="280"/>
                  <a:pt x="2652" y="273"/>
                </a:cubicBezTo>
                <a:close/>
                <a:moveTo>
                  <a:pt x="2870" y="107"/>
                </a:moveTo>
                <a:cubicBezTo>
                  <a:pt x="2873" y="76"/>
                  <a:pt x="2870" y="37"/>
                  <a:pt x="2913" y="17"/>
                </a:cubicBezTo>
                <a:cubicBezTo>
                  <a:pt x="2932" y="57"/>
                  <a:pt x="2929" y="99"/>
                  <a:pt x="2944" y="138"/>
                </a:cubicBezTo>
                <a:cubicBezTo>
                  <a:pt x="2959" y="97"/>
                  <a:pt x="2940" y="56"/>
                  <a:pt x="2942" y="12"/>
                </a:cubicBezTo>
                <a:cubicBezTo>
                  <a:pt x="2971" y="25"/>
                  <a:pt x="2991" y="43"/>
                  <a:pt x="3000" y="71"/>
                </a:cubicBezTo>
                <a:cubicBezTo>
                  <a:pt x="3029" y="166"/>
                  <a:pt x="3007" y="252"/>
                  <a:pt x="2954" y="335"/>
                </a:cubicBezTo>
                <a:cubicBezTo>
                  <a:pt x="2908" y="279"/>
                  <a:pt x="2865" y="171"/>
                  <a:pt x="2870" y="107"/>
                </a:cubicBezTo>
                <a:close/>
                <a:moveTo>
                  <a:pt x="77" y="680"/>
                </a:moveTo>
                <a:cubicBezTo>
                  <a:pt x="64" y="684"/>
                  <a:pt x="52" y="689"/>
                  <a:pt x="39" y="694"/>
                </a:cubicBezTo>
                <a:cubicBezTo>
                  <a:pt x="26" y="699"/>
                  <a:pt x="13" y="706"/>
                  <a:pt x="0" y="710"/>
                </a:cubicBezTo>
                <a:cubicBezTo>
                  <a:pt x="0" y="732"/>
                  <a:pt x="0" y="732"/>
                  <a:pt x="0" y="732"/>
                </a:cubicBezTo>
                <a:cubicBezTo>
                  <a:pt x="29" y="721"/>
                  <a:pt x="56" y="706"/>
                  <a:pt x="77" y="680"/>
                </a:cubicBezTo>
                <a:close/>
                <a:moveTo>
                  <a:pt x="3767" y="2160"/>
                </a:moveTo>
                <a:cubicBezTo>
                  <a:pt x="3792" y="2160"/>
                  <a:pt x="3792" y="2160"/>
                  <a:pt x="3792" y="2160"/>
                </a:cubicBezTo>
                <a:cubicBezTo>
                  <a:pt x="3801" y="2149"/>
                  <a:pt x="3810" y="2139"/>
                  <a:pt x="3819" y="2129"/>
                </a:cubicBezTo>
                <a:cubicBezTo>
                  <a:pt x="3826" y="2122"/>
                  <a:pt x="3833" y="2115"/>
                  <a:pt x="3840" y="2109"/>
                </a:cubicBezTo>
                <a:cubicBezTo>
                  <a:pt x="3840" y="2086"/>
                  <a:pt x="3840" y="2086"/>
                  <a:pt x="3840" y="2086"/>
                </a:cubicBezTo>
                <a:cubicBezTo>
                  <a:pt x="3814" y="2108"/>
                  <a:pt x="3790" y="2133"/>
                  <a:pt x="3767" y="2160"/>
                </a:cubicBezTo>
                <a:close/>
                <a:moveTo>
                  <a:pt x="3765" y="938"/>
                </a:moveTo>
                <a:cubicBezTo>
                  <a:pt x="3763" y="976"/>
                  <a:pt x="3776" y="1015"/>
                  <a:pt x="3784" y="1057"/>
                </a:cubicBezTo>
                <a:cubicBezTo>
                  <a:pt x="3687" y="1034"/>
                  <a:pt x="3591" y="1043"/>
                  <a:pt x="3492" y="1072"/>
                </a:cubicBezTo>
                <a:cubicBezTo>
                  <a:pt x="3498" y="1079"/>
                  <a:pt x="3501" y="1085"/>
                  <a:pt x="3505" y="1086"/>
                </a:cubicBezTo>
                <a:cubicBezTo>
                  <a:pt x="3554" y="1100"/>
                  <a:pt x="3587" y="1139"/>
                  <a:pt x="3622" y="1172"/>
                </a:cubicBezTo>
                <a:cubicBezTo>
                  <a:pt x="3651" y="1200"/>
                  <a:pt x="3677" y="1230"/>
                  <a:pt x="3705" y="1260"/>
                </a:cubicBezTo>
                <a:cubicBezTo>
                  <a:pt x="3689" y="1284"/>
                  <a:pt x="3671" y="1310"/>
                  <a:pt x="3653" y="1336"/>
                </a:cubicBezTo>
                <a:cubicBezTo>
                  <a:pt x="3634" y="1361"/>
                  <a:pt x="3614" y="1386"/>
                  <a:pt x="3594" y="1413"/>
                </a:cubicBezTo>
                <a:cubicBezTo>
                  <a:pt x="3655" y="1461"/>
                  <a:pt x="3728" y="1444"/>
                  <a:pt x="3798" y="1427"/>
                </a:cubicBezTo>
                <a:cubicBezTo>
                  <a:pt x="3812" y="1424"/>
                  <a:pt x="3826" y="1420"/>
                  <a:pt x="3840" y="1414"/>
                </a:cubicBezTo>
                <a:cubicBezTo>
                  <a:pt x="3840" y="1388"/>
                  <a:pt x="3840" y="1388"/>
                  <a:pt x="3840" y="1388"/>
                </a:cubicBezTo>
                <a:cubicBezTo>
                  <a:pt x="3781" y="1415"/>
                  <a:pt x="3719" y="1425"/>
                  <a:pt x="3654" y="1419"/>
                </a:cubicBezTo>
                <a:cubicBezTo>
                  <a:pt x="3645" y="1418"/>
                  <a:pt x="3637" y="1413"/>
                  <a:pt x="3632" y="1411"/>
                </a:cubicBezTo>
                <a:cubicBezTo>
                  <a:pt x="3650" y="1381"/>
                  <a:pt x="3669" y="1354"/>
                  <a:pt x="3685" y="1326"/>
                </a:cubicBezTo>
                <a:cubicBezTo>
                  <a:pt x="3699" y="1301"/>
                  <a:pt x="3717" y="1281"/>
                  <a:pt x="3740" y="1272"/>
                </a:cubicBezTo>
                <a:cubicBezTo>
                  <a:pt x="3771" y="1281"/>
                  <a:pt x="3798" y="1288"/>
                  <a:pt x="3828" y="1296"/>
                </a:cubicBezTo>
                <a:cubicBezTo>
                  <a:pt x="3803" y="1315"/>
                  <a:pt x="3781" y="1331"/>
                  <a:pt x="3760" y="1347"/>
                </a:cubicBezTo>
                <a:cubicBezTo>
                  <a:pt x="3788" y="1340"/>
                  <a:pt x="3813" y="1324"/>
                  <a:pt x="3840" y="1316"/>
                </a:cubicBezTo>
                <a:cubicBezTo>
                  <a:pt x="3840" y="1257"/>
                  <a:pt x="3840" y="1257"/>
                  <a:pt x="3840" y="1257"/>
                </a:cubicBezTo>
                <a:cubicBezTo>
                  <a:pt x="3773" y="1266"/>
                  <a:pt x="3717" y="1246"/>
                  <a:pt x="3670" y="1194"/>
                </a:cubicBezTo>
                <a:cubicBezTo>
                  <a:pt x="3635" y="1154"/>
                  <a:pt x="3602" y="1112"/>
                  <a:pt x="3553" y="1079"/>
                </a:cubicBezTo>
                <a:cubicBezTo>
                  <a:pt x="3585" y="1075"/>
                  <a:pt x="3616" y="1067"/>
                  <a:pt x="3647" y="1066"/>
                </a:cubicBezTo>
                <a:cubicBezTo>
                  <a:pt x="3705" y="1063"/>
                  <a:pt x="3761" y="1069"/>
                  <a:pt x="3815" y="1093"/>
                </a:cubicBezTo>
                <a:cubicBezTo>
                  <a:pt x="3824" y="1097"/>
                  <a:pt x="3833" y="1101"/>
                  <a:pt x="3840" y="1106"/>
                </a:cubicBezTo>
                <a:cubicBezTo>
                  <a:pt x="3840" y="1075"/>
                  <a:pt x="3840" y="1075"/>
                  <a:pt x="3840" y="1075"/>
                </a:cubicBezTo>
                <a:cubicBezTo>
                  <a:pt x="3837" y="1071"/>
                  <a:pt x="3835" y="1066"/>
                  <a:pt x="3833" y="1061"/>
                </a:cubicBezTo>
                <a:cubicBezTo>
                  <a:pt x="3791" y="1037"/>
                  <a:pt x="3792" y="994"/>
                  <a:pt x="3785" y="955"/>
                </a:cubicBezTo>
                <a:cubicBezTo>
                  <a:pt x="3782" y="934"/>
                  <a:pt x="3783" y="911"/>
                  <a:pt x="3802" y="893"/>
                </a:cubicBezTo>
                <a:cubicBezTo>
                  <a:pt x="3815" y="905"/>
                  <a:pt x="3828" y="917"/>
                  <a:pt x="3840" y="928"/>
                </a:cubicBezTo>
                <a:cubicBezTo>
                  <a:pt x="3840" y="896"/>
                  <a:pt x="3840" y="896"/>
                  <a:pt x="3840" y="896"/>
                </a:cubicBezTo>
                <a:cubicBezTo>
                  <a:pt x="3827" y="877"/>
                  <a:pt x="3819" y="855"/>
                  <a:pt x="3819" y="825"/>
                </a:cubicBezTo>
                <a:cubicBezTo>
                  <a:pt x="3787" y="863"/>
                  <a:pt x="3766" y="899"/>
                  <a:pt x="3765" y="938"/>
                </a:cubicBezTo>
                <a:close/>
                <a:moveTo>
                  <a:pt x="224" y="0"/>
                </a:moveTo>
                <a:cubicBezTo>
                  <a:pt x="224" y="6"/>
                  <a:pt x="223" y="13"/>
                  <a:pt x="223" y="20"/>
                </a:cubicBezTo>
                <a:cubicBezTo>
                  <a:pt x="222" y="34"/>
                  <a:pt x="221" y="47"/>
                  <a:pt x="220" y="61"/>
                </a:cubicBezTo>
                <a:cubicBezTo>
                  <a:pt x="233" y="41"/>
                  <a:pt x="240" y="21"/>
                  <a:pt x="244" y="0"/>
                </a:cubicBezTo>
                <a:lnTo>
                  <a:pt x="224" y="0"/>
                </a:lnTo>
                <a:close/>
                <a:moveTo>
                  <a:pt x="3424" y="1391"/>
                </a:moveTo>
                <a:cubicBezTo>
                  <a:pt x="3382" y="1370"/>
                  <a:pt x="3334" y="1376"/>
                  <a:pt x="3287" y="1379"/>
                </a:cubicBezTo>
                <a:cubicBezTo>
                  <a:pt x="3246" y="1382"/>
                  <a:pt x="3208" y="1396"/>
                  <a:pt x="3173" y="1416"/>
                </a:cubicBezTo>
                <a:cubicBezTo>
                  <a:pt x="3159" y="1424"/>
                  <a:pt x="3146" y="1431"/>
                  <a:pt x="3126" y="1416"/>
                </a:cubicBezTo>
                <a:cubicBezTo>
                  <a:pt x="3185" y="1395"/>
                  <a:pt x="3225" y="1355"/>
                  <a:pt x="3260" y="1308"/>
                </a:cubicBezTo>
                <a:cubicBezTo>
                  <a:pt x="3297" y="1260"/>
                  <a:pt x="3311" y="1203"/>
                  <a:pt x="3319" y="1143"/>
                </a:cubicBezTo>
                <a:cubicBezTo>
                  <a:pt x="3237" y="1133"/>
                  <a:pt x="3167" y="1161"/>
                  <a:pt x="3104" y="1208"/>
                </a:cubicBezTo>
                <a:cubicBezTo>
                  <a:pt x="3041" y="1254"/>
                  <a:pt x="2998" y="1315"/>
                  <a:pt x="2990" y="1397"/>
                </a:cubicBezTo>
                <a:cubicBezTo>
                  <a:pt x="2841" y="1409"/>
                  <a:pt x="2710" y="1457"/>
                  <a:pt x="2597" y="1556"/>
                </a:cubicBezTo>
                <a:cubicBezTo>
                  <a:pt x="2619" y="1415"/>
                  <a:pt x="2674" y="1286"/>
                  <a:pt x="2740" y="1161"/>
                </a:cubicBezTo>
                <a:cubicBezTo>
                  <a:pt x="2766" y="1166"/>
                  <a:pt x="2789" y="1173"/>
                  <a:pt x="2812" y="1175"/>
                </a:cubicBezTo>
                <a:cubicBezTo>
                  <a:pt x="2886" y="1183"/>
                  <a:pt x="2958" y="1170"/>
                  <a:pt x="3022" y="1133"/>
                </a:cubicBezTo>
                <a:cubicBezTo>
                  <a:pt x="3053" y="1116"/>
                  <a:pt x="3079" y="1089"/>
                  <a:pt x="3106" y="1065"/>
                </a:cubicBezTo>
                <a:cubicBezTo>
                  <a:pt x="3116" y="1055"/>
                  <a:pt x="3113" y="1043"/>
                  <a:pt x="3105" y="1031"/>
                </a:cubicBezTo>
                <a:cubicBezTo>
                  <a:pt x="3082" y="998"/>
                  <a:pt x="3046" y="987"/>
                  <a:pt x="3012" y="977"/>
                </a:cubicBezTo>
                <a:cubicBezTo>
                  <a:pt x="2985" y="968"/>
                  <a:pt x="2955" y="967"/>
                  <a:pt x="2923" y="962"/>
                </a:cubicBezTo>
                <a:cubicBezTo>
                  <a:pt x="2963" y="910"/>
                  <a:pt x="3013" y="868"/>
                  <a:pt x="3065" y="823"/>
                </a:cubicBezTo>
                <a:cubicBezTo>
                  <a:pt x="3072" y="844"/>
                  <a:pt x="3076" y="863"/>
                  <a:pt x="3085" y="879"/>
                </a:cubicBezTo>
                <a:cubicBezTo>
                  <a:pt x="3108" y="919"/>
                  <a:pt x="3148" y="933"/>
                  <a:pt x="3191" y="938"/>
                </a:cubicBezTo>
                <a:cubicBezTo>
                  <a:pt x="3237" y="942"/>
                  <a:pt x="3283" y="934"/>
                  <a:pt x="3326" y="915"/>
                </a:cubicBezTo>
                <a:cubicBezTo>
                  <a:pt x="3349" y="904"/>
                  <a:pt x="3372" y="895"/>
                  <a:pt x="3396" y="886"/>
                </a:cubicBezTo>
                <a:cubicBezTo>
                  <a:pt x="3435" y="871"/>
                  <a:pt x="3474" y="864"/>
                  <a:pt x="3521" y="889"/>
                </a:cubicBezTo>
                <a:cubicBezTo>
                  <a:pt x="3503" y="843"/>
                  <a:pt x="3481" y="807"/>
                  <a:pt x="3448" y="787"/>
                </a:cubicBezTo>
                <a:cubicBezTo>
                  <a:pt x="3416" y="767"/>
                  <a:pt x="3375" y="760"/>
                  <a:pt x="3335" y="747"/>
                </a:cubicBezTo>
                <a:cubicBezTo>
                  <a:pt x="3401" y="673"/>
                  <a:pt x="3439" y="584"/>
                  <a:pt x="3461" y="483"/>
                </a:cubicBezTo>
                <a:cubicBezTo>
                  <a:pt x="3452" y="486"/>
                  <a:pt x="3446" y="485"/>
                  <a:pt x="3443" y="488"/>
                </a:cubicBezTo>
                <a:cubicBezTo>
                  <a:pt x="3407" y="525"/>
                  <a:pt x="3358" y="534"/>
                  <a:pt x="3311" y="549"/>
                </a:cubicBezTo>
                <a:cubicBezTo>
                  <a:pt x="3273" y="561"/>
                  <a:pt x="3234" y="569"/>
                  <a:pt x="3194" y="580"/>
                </a:cubicBezTo>
                <a:cubicBezTo>
                  <a:pt x="3181" y="554"/>
                  <a:pt x="3167" y="526"/>
                  <a:pt x="3153" y="498"/>
                </a:cubicBezTo>
                <a:cubicBezTo>
                  <a:pt x="3140" y="469"/>
                  <a:pt x="3128" y="440"/>
                  <a:pt x="3114" y="409"/>
                </a:cubicBezTo>
                <a:cubicBezTo>
                  <a:pt x="3042" y="440"/>
                  <a:pt x="3022" y="511"/>
                  <a:pt x="3003" y="581"/>
                </a:cubicBezTo>
                <a:cubicBezTo>
                  <a:pt x="2983" y="652"/>
                  <a:pt x="2986" y="722"/>
                  <a:pt x="3041" y="781"/>
                </a:cubicBezTo>
                <a:cubicBezTo>
                  <a:pt x="3007" y="807"/>
                  <a:pt x="2975" y="829"/>
                  <a:pt x="2944" y="854"/>
                </a:cubicBezTo>
                <a:cubicBezTo>
                  <a:pt x="2914" y="879"/>
                  <a:pt x="2886" y="906"/>
                  <a:pt x="2852" y="937"/>
                </a:cubicBezTo>
                <a:cubicBezTo>
                  <a:pt x="2855" y="813"/>
                  <a:pt x="2821" y="708"/>
                  <a:pt x="2724" y="630"/>
                </a:cubicBezTo>
                <a:cubicBezTo>
                  <a:pt x="2695" y="645"/>
                  <a:pt x="2682" y="675"/>
                  <a:pt x="2666" y="700"/>
                </a:cubicBezTo>
                <a:cubicBezTo>
                  <a:pt x="2626" y="765"/>
                  <a:pt x="2622" y="838"/>
                  <a:pt x="2628" y="911"/>
                </a:cubicBezTo>
                <a:cubicBezTo>
                  <a:pt x="2635" y="995"/>
                  <a:pt x="2666" y="1072"/>
                  <a:pt x="2700" y="1151"/>
                </a:cubicBezTo>
                <a:cubicBezTo>
                  <a:pt x="2639" y="1249"/>
                  <a:pt x="2586" y="1354"/>
                  <a:pt x="2552" y="1466"/>
                </a:cubicBezTo>
                <a:cubicBezTo>
                  <a:pt x="2518" y="1578"/>
                  <a:pt x="2496" y="1692"/>
                  <a:pt x="2467" y="1810"/>
                </a:cubicBezTo>
                <a:cubicBezTo>
                  <a:pt x="2457" y="1781"/>
                  <a:pt x="2447" y="1754"/>
                  <a:pt x="2437" y="1729"/>
                </a:cubicBezTo>
                <a:cubicBezTo>
                  <a:pt x="2516" y="1568"/>
                  <a:pt x="2524" y="1412"/>
                  <a:pt x="2421" y="1256"/>
                </a:cubicBezTo>
                <a:cubicBezTo>
                  <a:pt x="2369" y="1289"/>
                  <a:pt x="2340" y="1335"/>
                  <a:pt x="2328" y="1389"/>
                </a:cubicBezTo>
                <a:cubicBezTo>
                  <a:pt x="2317" y="1440"/>
                  <a:pt x="2313" y="1493"/>
                  <a:pt x="2306" y="1549"/>
                </a:cubicBezTo>
                <a:cubicBezTo>
                  <a:pt x="2228" y="1465"/>
                  <a:pt x="2130" y="1417"/>
                  <a:pt x="2023" y="1375"/>
                </a:cubicBezTo>
                <a:cubicBezTo>
                  <a:pt x="2019" y="1358"/>
                  <a:pt x="2014" y="1338"/>
                  <a:pt x="2011" y="1317"/>
                </a:cubicBezTo>
                <a:cubicBezTo>
                  <a:pt x="1998" y="1229"/>
                  <a:pt x="1945" y="1171"/>
                  <a:pt x="1871" y="1128"/>
                </a:cubicBezTo>
                <a:cubicBezTo>
                  <a:pt x="1842" y="1112"/>
                  <a:pt x="1811" y="1099"/>
                  <a:pt x="1779" y="1089"/>
                </a:cubicBezTo>
                <a:cubicBezTo>
                  <a:pt x="1742" y="1078"/>
                  <a:pt x="1727" y="1096"/>
                  <a:pt x="1734" y="1134"/>
                </a:cubicBezTo>
                <a:cubicBezTo>
                  <a:pt x="1747" y="1201"/>
                  <a:pt x="1768" y="1264"/>
                  <a:pt x="1818" y="1313"/>
                </a:cubicBezTo>
                <a:cubicBezTo>
                  <a:pt x="1819" y="1314"/>
                  <a:pt x="1818" y="1316"/>
                  <a:pt x="1818" y="1318"/>
                </a:cubicBezTo>
                <a:cubicBezTo>
                  <a:pt x="1718" y="1318"/>
                  <a:pt x="1611" y="1344"/>
                  <a:pt x="1547" y="1384"/>
                </a:cubicBezTo>
                <a:cubicBezTo>
                  <a:pt x="1551" y="1407"/>
                  <a:pt x="1567" y="1421"/>
                  <a:pt x="1586" y="1433"/>
                </a:cubicBezTo>
                <a:cubicBezTo>
                  <a:pt x="1649" y="1473"/>
                  <a:pt x="1718" y="1476"/>
                  <a:pt x="1789" y="1475"/>
                </a:cubicBezTo>
                <a:cubicBezTo>
                  <a:pt x="1800" y="1475"/>
                  <a:pt x="1811" y="1474"/>
                  <a:pt x="1822" y="1474"/>
                </a:cubicBezTo>
                <a:cubicBezTo>
                  <a:pt x="1823" y="1474"/>
                  <a:pt x="1824" y="1476"/>
                  <a:pt x="1827" y="1479"/>
                </a:cubicBezTo>
                <a:cubicBezTo>
                  <a:pt x="1775" y="1551"/>
                  <a:pt x="1728" y="1626"/>
                  <a:pt x="1711" y="1717"/>
                </a:cubicBezTo>
                <a:cubicBezTo>
                  <a:pt x="1798" y="1727"/>
                  <a:pt x="1867" y="1690"/>
                  <a:pt x="1929" y="1641"/>
                </a:cubicBezTo>
                <a:cubicBezTo>
                  <a:pt x="1992" y="1590"/>
                  <a:pt x="2021" y="1520"/>
                  <a:pt x="2022" y="1431"/>
                </a:cubicBezTo>
                <a:cubicBezTo>
                  <a:pt x="2130" y="1478"/>
                  <a:pt x="2221" y="1538"/>
                  <a:pt x="2292" y="1632"/>
                </a:cubicBezTo>
                <a:cubicBezTo>
                  <a:pt x="2177" y="1614"/>
                  <a:pt x="2081" y="1643"/>
                  <a:pt x="2005" y="1727"/>
                </a:cubicBezTo>
                <a:cubicBezTo>
                  <a:pt x="2047" y="1827"/>
                  <a:pt x="2249" y="1877"/>
                  <a:pt x="2382" y="1783"/>
                </a:cubicBezTo>
                <a:cubicBezTo>
                  <a:pt x="2411" y="1858"/>
                  <a:pt x="2428" y="1932"/>
                  <a:pt x="2411" y="2011"/>
                </a:cubicBezTo>
                <a:cubicBezTo>
                  <a:pt x="2406" y="2036"/>
                  <a:pt x="2397" y="2059"/>
                  <a:pt x="2410" y="2084"/>
                </a:cubicBezTo>
                <a:cubicBezTo>
                  <a:pt x="2414" y="2091"/>
                  <a:pt x="2411" y="2103"/>
                  <a:pt x="2408" y="2111"/>
                </a:cubicBezTo>
                <a:cubicBezTo>
                  <a:pt x="2403" y="2128"/>
                  <a:pt x="2397" y="2144"/>
                  <a:pt x="2391" y="2160"/>
                </a:cubicBezTo>
                <a:cubicBezTo>
                  <a:pt x="2414" y="2160"/>
                  <a:pt x="2414" y="2160"/>
                  <a:pt x="2414" y="2160"/>
                </a:cubicBezTo>
                <a:cubicBezTo>
                  <a:pt x="2420" y="2148"/>
                  <a:pt x="2423" y="2134"/>
                  <a:pt x="2430" y="2123"/>
                </a:cubicBezTo>
                <a:cubicBezTo>
                  <a:pt x="2444" y="2104"/>
                  <a:pt x="2447" y="2085"/>
                  <a:pt x="2432" y="2065"/>
                </a:cubicBezTo>
                <a:cubicBezTo>
                  <a:pt x="2465" y="2035"/>
                  <a:pt x="2459" y="1998"/>
                  <a:pt x="2451" y="1962"/>
                </a:cubicBezTo>
                <a:cubicBezTo>
                  <a:pt x="2438" y="1900"/>
                  <a:pt x="2430" y="1836"/>
                  <a:pt x="2405" y="1776"/>
                </a:cubicBezTo>
                <a:cubicBezTo>
                  <a:pt x="2399" y="1760"/>
                  <a:pt x="2399" y="1749"/>
                  <a:pt x="2418" y="1745"/>
                </a:cubicBezTo>
                <a:cubicBezTo>
                  <a:pt x="2455" y="1806"/>
                  <a:pt x="2445" y="1877"/>
                  <a:pt x="2465" y="1943"/>
                </a:cubicBezTo>
                <a:cubicBezTo>
                  <a:pt x="2472" y="1935"/>
                  <a:pt x="2477" y="1927"/>
                  <a:pt x="2478" y="1919"/>
                </a:cubicBezTo>
                <a:cubicBezTo>
                  <a:pt x="2496" y="1824"/>
                  <a:pt x="2514" y="1730"/>
                  <a:pt x="2529" y="1635"/>
                </a:cubicBezTo>
                <a:cubicBezTo>
                  <a:pt x="2544" y="1543"/>
                  <a:pt x="2574" y="1456"/>
                  <a:pt x="2609" y="1371"/>
                </a:cubicBezTo>
                <a:cubicBezTo>
                  <a:pt x="2616" y="1354"/>
                  <a:pt x="2625" y="1338"/>
                  <a:pt x="2633" y="1322"/>
                </a:cubicBezTo>
                <a:cubicBezTo>
                  <a:pt x="2627" y="1360"/>
                  <a:pt x="2613" y="1393"/>
                  <a:pt x="2602" y="1428"/>
                </a:cubicBezTo>
                <a:cubicBezTo>
                  <a:pt x="2568" y="1545"/>
                  <a:pt x="2542" y="1665"/>
                  <a:pt x="2521" y="1786"/>
                </a:cubicBezTo>
                <a:cubicBezTo>
                  <a:pt x="2504" y="1886"/>
                  <a:pt x="2489" y="1985"/>
                  <a:pt x="2474" y="2085"/>
                </a:cubicBezTo>
                <a:cubicBezTo>
                  <a:pt x="2470" y="2110"/>
                  <a:pt x="2464" y="2135"/>
                  <a:pt x="2458" y="2160"/>
                </a:cubicBezTo>
                <a:cubicBezTo>
                  <a:pt x="2479" y="2160"/>
                  <a:pt x="2479" y="2160"/>
                  <a:pt x="2479" y="2160"/>
                </a:cubicBezTo>
                <a:cubicBezTo>
                  <a:pt x="2485" y="2135"/>
                  <a:pt x="2491" y="2109"/>
                  <a:pt x="2495" y="2082"/>
                </a:cubicBezTo>
                <a:cubicBezTo>
                  <a:pt x="2498" y="2069"/>
                  <a:pt x="2502" y="2056"/>
                  <a:pt x="2507" y="2040"/>
                </a:cubicBezTo>
                <a:cubicBezTo>
                  <a:pt x="2516" y="2045"/>
                  <a:pt x="2523" y="2048"/>
                  <a:pt x="2529" y="2053"/>
                </a:cubicBezTo>
                <a:cubicBezTo>
                  <a:pt x="2596" y="2101"/>
                  <a:pt x="2670" y="2097"/>
                  <a:pt x="2742" y="2075"/>
                </a:cubicBezTo>
                <a:cubicBezTo>
                  <a:pt x="2782" y="2063"/>
                  <a:pt x="2818" y="2040"/>
                  <a:pt x="2853" y="2017"/>
                </a:cubicBezTo>
                <a:cubicBezTo>
                  <a:pt x="2878" y="2000"/>
                  <a:pt x="2898" y="1976"/>
                  <a:pt x="2920" y="1954"/>
                </a:cubicBezTo>
                <a:cubicBezTo>
                  <a:pt x="2891" y="1910"/>
                  <a:pt x="2845" y="1908"/>
                  <a:pt x="2801" y="1890"/>
                </a:cubicBezTo>
                <a:cubicBezTo>
                  <a:pt x="2874" y="1816"/>
                  <a:pt x="2911" y="1726"/>
                  <a:pt x="2937" y="1628"/>
                </a:cubicBezTo>
                <a:cubicBezTo>
                  <a:pt x="2930" y="1625"/>
                  <a:pt x="2923" y="1619"/>
                  <a:pt x="2916" y="1619"/>
                </a:cubicBezTo>
                <a:cubicBezTo>
                  <a:pt x="2824" y="1615"/>
                  <a:pt x="2739" y="1630"/>
                  <a:pt x="2667" y="1696"/>
                </a:cubicBezTo>
                <a:cubicBezTo>
                  <a:pt x="2621" y="1738"/>
                  <a:pt x="2574" y="1777"/>
                  <a:pt x="2540" y="1829"/>
                </a:cubicBezTo>
                <a:cubicBezTo>
                  <a:pt x="2555" y="1709"/>
                  <a:pt x="2601" y="1607"/>
                  <a:pt x="2710" y="1542"/>
                </a:cubicBezTo>
                <a:cubicBezTo>
                  <a:pt x="2766" y="1509"/>
                  <a:pt x="2824" y="1477"/>
                  <a:pt x="2889" y="1463"/>
                </a:cubicBezTo>
                <a:cubicBezTo>
                  <a:pt x="2969" y="1446"/>
                  <a:pt x="3051" y="1432"/>
                  <a:pt x="3136" y="1452"/>
                </a:cubicBezTo>
                <a:cubicBezTo>
                  <a:pt x="3111" y="1571"/>
                  <a:pt x="3197" y="1724"/>
                  <a:pt x="3382" y="1761"/>
                </a:cubicBezTo>
                <a:cubicBezTo>
                  <a:pt x="3415" y="1727"/>
                  <a:pt x="3408" y="1686"/>
                  <a:pt x="3397" y="1646"/>
                </a:cubicBezTo>
                <a:cubicBezTo>
                  <a:pt x="3390" y="1622"/>
                  <a:pt x="3379" y="1599"/>
                  <a:pt x="3370" y="1577"/>
                </a:cubicBezTo>
                <a:cubicBezTo>
                  <a:pt x="3436" y="1564"/>
                  <a:pt x="3499" y="1552"/>
                  <a:pt x="3563" y="1540"/>
                </a:cubicBezTo>
                <a:cubicBezTo>
                  <a:pt x="3562" y="1527"/>
                  <a:pt x="3563" y="1518"/>
                  <a:pt x="3559" y="1512"/>
                </a:cubicBezTo>
                <a:cubicBezTo>
                  <a:pt x="3527" y="1458"/>
                  <a:pt x="3480" y="1417"/>
                  <a:pt x="3424" y="1391"/>
                </a:cubicBezTo>
                <a:close/>
                <a:moveTo>
                  <a:pt x="3423" y="797"/>
                </a:moveTo>
                <a:cubicBezTo>
                  <a:pt x="3443" y="804"/>
                  <a:pt x="3462" y="816"/>
                  <a:pt x="3470" y="842"/>
                </a:cubicBezTo>
                <a:cubicBezTo>
                  <a:pt x="3425" y="857"/>
                  <a:pt x="3383" y="868"/>
                  <a:pt x="3343" y="885"/>
                </a:cubicBezTo>
                <a:cubicBezTo>
                  <a:pt x="3310" y="900"/>
                  <a:pt x="3276" y="902"/>
                  <a:pt x="3241" y="903"/>
                </a:cubicBezTo>
                <a:cubicBezTo>
                  <a:pt x="3214" y="904"/>
                  <a:pt x="3188" y="894"/>
                  <a:pt x="3170" y="868"/>
                </a:cubicBezTo>
                <a:cubicBezTo>
                  <a:pt x="3200" y="864"/>
                  <a:pt x="3226" y="861"/>
                  <a:pt x="3253" y="858"/>
                </a:cubicBezTo>
                <a:cubicBezTo>
                  <a:pt x="3232" y="851"/>
                  <a:pt x="3211" y="850"/>
                  <a:pt x="3191" y="847"/>
                </a:cubicBezTo>
                <a:cubicBezTo>
                  <a:pt x="3172" y="843"/>
                  <a:pt x="3149" y="842"/>
                  <a:pt x="3140" y="816"/>
                </a:cubicBezTo>
                <a:cubicBezTo>
                  <a:pt x="3170" y="814"/>
                  <a:pt x="3197" y="814"/>
                  <a:pt x="3224" y="811"/>
                </a:cubicBezTo>
                <a:cubicBezTo>
                  <a:pt x="3253" y="807"/>
                  <a:pt x="3276" y="780"/>
                  <a:pt x="3307" y="788"/>
                </a:cubicBezTo>
                <a:cubicBezTo>
                  <a:pt x="3348" y="762"/>
                  <a:pt x="3386" y="784"/>
                  <a:pt x="3423" y="797"/>
                </a:cubicBezTo>
                <a:close/>
                <a:moveTo>
                  <a:pt x="3269" y="581"/>
                </a:moveTo>
                <a:cubicBezTo>
                  <a:pt x="3321" y="570"/>
                  <a:pt x="3374" y="560"/>
                  <a:pt x="3426" y="534"/>
                </a:cubicBezTo>
                <a:cubicBezTo>
                  <a:pt x="3415" y="563"/>
                  <a:pt x="3406" y="594"/>
                  <a:pt x="3392" y="622"/>
                </a:cubicBezTo>
                <a:cubicBezTo>
                  <a:pt x="3367" y="674"/>
                  <a:pt x="3335" y="721"/>
                  <a:pt x="3288" y="757"/>
                </a:cubicBezTo>
                <a:cubicBezTo>
                  <a:pt x="3234" y="798"/>
                  <a:pt x="3195" y="800"/>
                  <a:pt x="3145" y="762"/>
                </a:cubicBezTo>
                <a:cubicBezTo>
                  <a:pt x="3185" y="737"/>
                  <a:pt x="3228" y="717"/>
                  <a:pt x="3257" y="679"/>
                </a:cubicBezTo>
                <a:cubicBezTo>
                  <a:pt x="3214" y="697"/>
                  <a:pt x="3177" y="727"/>
                  <a:pt x="3130" y="734"/>
                </a:cubicBezTo>
                <a:cubicBezTo>
                  <a:pt x="3128" y="728"/>
                  <a:pt x="3127" y="725"/>
                  <a:pt x="3126" y="722"/>
                </a:cubicBezTo>
                <a:cubicBezTo>
                  <a:pt x="3126" y="720"/>
                  <a:pt x="3126" y="717"/>
                  <a:pt x="3127" y="714"/>
                </a:cubicBezTo>
                <a:cubicBezTo>
                  <a:pt x="3149" y="643"/>
                  <a:pt x="3196" y="598"/>
                  <a:pt x="3269" y="581"/>
                </a:cubicBezTo>
                <a:close/>
                <a:moveTo>
                  <a:pt x="3017" y="647"/>
                </a:moveTo>
                <a:cubicBezTo>
                  <a:pt x="3020" y="579"/>
                  <a:pt x="3041" y="516"/>
                  <a:pt x="3079" y="459"/>
                </a:cubicBezTo>
                <a:cubicBezTo>
                  <a:pt x="3084" y="452"/>
                  <a:pt x="3093" y="447"/>
                  <a:pt x="3097" y="443"/>
                </a:cubicBezTo>
                <a:cubicBezTo>
                  <a:pt x="3114" y="474"/>
                  <a:pt x="3129" y="503"/>
                  <a:pt x="3146" y="531"/>
                </a:cubicBezTo>
                <a:cubicBezTo>
                  <a:pt x="3161" y="555"/>
                  <a:pt x="3170" y="580"/>
                  <a:pt x="3167" y="605"/>
                </a:cubicBezTo>
                <a:cubicBezTo>
                  <a:pt x="3144" y="628"/>
                  <a:pt x="3125" y="648"/>
                  <a:pt x="3103" y="671"/>
                </a:cubicBezTo>
                <a:cubicBezTo>
                  <a:pt x="3099" y="639"/>
                  <a:pt x="3095" y="613"/>
                  <a:pt x="3092" y="586"/>
                </a:cubicBezTo>
                <a:cubicBezTo>
                  <a:pt x="3081" y="628"/>
                  <a:pt x="3090" y="672"/>
                  <a:pt x="3064" y="709"/>
                </a:cubicBezTo>
                <a:cubicBezTo>
                  <a:pt x="3027" y="695"/>
                  <a:pt x="3015" y="680"/>
                  <a:pt x="3017" y="647"/>
                </a:cubicBezTo>
                <a:close/>
                <a:moveTo>
                  <a:pt x="3008" y="836"/>
                </a:moveTo>
                <a:cubicBezTo>
                  <a:pt x="2931" y="931"/>
                  <a:pt x="2891" y="969"/>
                  <a:pt x="2854" y="979"/>
                </a:cubicBezTo>
                <a:cubicBezTo>
                  <a:pt x="2896" y="917"/>
                  <a:pt x="2949" y="873"/>
                  <a:pt x="3008" y="836"/>
                </a:cubicBezTo>
                <a:close/>
                <a:moveTo>
                  <a:pt x="2904" y="993"/>
                </a:moveTo>
                <a:cubicBezTo>
                  <a:pt x="2923" y="990"/>
                  <a:pt x="2943" y="986"/>
                  <a:pt x="2962" y="988"/>
                </a:cubicBezTo>
                <a:cubicBezTo>
                  <a:pt x="3008" y="992"/>
                  <a:pt x="3052" y="1005"/>
                  <a:pt x="3087" y="1041"/>
                </a:cubicBezTo>
                <a:cubicBezTo>
                  <a:pt x="3040" y="1134"/>
                  <a:pt x="2858" y="1187"/>
                  <a:pt x="2806" y="1123"/>
                </a:cubicBezTo>
                <a:cubicBezTo>
                  <a:pt x="2849" y="1078"/>
                  <a:pt x="2910" y="1074"/>
                  <a:pt x="2970" y="1050"/>
                </a:cubicBezTo>
                <a:cubicBezTo>
                  <a:pt x="2909" y="1043"/>
                  <a:pt x="2862" y="1071"/>
                  <a:pt x="2810" y="1084"/>
                </a:cubicBezTo>
                <a:cubicBezTo>
                  <a:pt x="2823" y="1028"/>
                  <a:pt x="2856" y="1003"/>
                  <a:pt x="2904" y="993"/>
                </a:cubicBezTo>
                <a:close/>
                <a:moveTo>
                  <a:pt x="2653" y="927"/>
                </a:moveTo>
                <a:cubicBezTo>
                  <a:pt x="2630" y="829"/>
                  <a:pt x="2654" y="739"/>
                  <a:pt x="2722" y="659"/>
                </a:cubicBezTo>
                <a:cubicBezTo>
                  <a:pt x="2818" y="733"/>
                  <a:pt x="2852" y="876"/>
                  <a:pt x="2819" y="980"/>
                </a:cubicBezTo>
                <a:cubicBezTo>
                  <a:pt x="2811" y="1006"/>
                  <a:pt x="2796" y="1029"/>
                  <a:pt x="2766" y="1043"/>
                </a:cubicBezTo>
                <a:cubicBezTo>
                  <a:pt x="2758" y="994"/>
                  <a:pt x="2751" y="949"/>
                  <a:pt x="2744" y="904"/>
                </a:cubicBezTo>
                <a:cubicBezTo>
                  <a:pt x="2741" y="904"/>
                  <a:pt x="2738" y="904"/>
                  <a:pt x="2736" y="905"/>
                </a:cubicBezTo>
                <a:cubicBezTo>
                  <a:pt x="2736" y="951"/>
                  <a:pt x="2736" y="997"/>
                  <a:pt x="2736" y="1044"/>
                </a:cubicBezTo>
                <a:cubicBezTo>
                  <a:pt x="2701" y="1036"/>
                  <a:pt x="2671" y="1001"/>
                  <a:pt x="2653" y="927"/>
                </a:cubicBezTo>
                <a:close/>
                <a:moveTo>
                  <a:pt x="1758" y="1111"/>
                </a:moveTo>
                <a:cubicBezTo>
                  <a:pt x="1843" y="1110"/>
                  <a:pt x="1959" y="1220"/>
                  <a:pt x="1960" y="1300"/>
                </a:cubicBezTo>
                <a:cubicBezTo>
                  <a:pt x="1925" y="1266"/>
                  <a:pt x="1889" y="1230"/>
                  <a:pt x="1854" y="1195"/>
                </a:cubicBezTo>
                <a:cubicBezTo>
                  <a:pt x="1851" y="1197"/>
                  <a:pt x="1849" y="1199"/>
                  <a:pt x="1847" y="1201"/>
                </a:cubicBezTo>
                <a:cubicBezTo>
                  <a:pt x="1877" y="1247"/>
                  <a:pt x="1928" y="1279"/>
                  <a:pt x="1947" y="1334"/>
                </a:cubicBezTo>
                <a:cubicBezTo>
                  <a:pt x="1817" y="1329"/>
                  <a:pt x="1758" y="1225"/>
                  <a:pt x="1758" y="1111"/>
                </a:cubicBezTo>
                <a:close/>
                <a:moveTo>
                  <a:pt x="1726" y="1454"/>
                </a:moveTo>
                <a:cubicBezTo>
                  <a:pt x="1671" y="1451"/>
                  <a:pt x="1615" y="1441"/>
                  <a:pt x="1573" y="1393"/>
                </a:cubicBezTo>
                <a:cubicBezTo>
                  <a:pt x="1668" y="1346"/>
                  <a:pt x="1764" y="1333"/>
                  <a:pt x="1865" y="1346"/>
                </a:cubicBezTo>
                <a:cubicBezTo>
                  <a:pt x="1883" y="1348"/>
                  <a:pt x="1889" y="1360"/>
                  <a:pt x="1894" y="1378"/>
                </a:cubicBezTo>
                <a:cubicBezTo>
                  <a:pt x="1836" y="1382"/>
                  <a:pt x="1780" y="1385"/>
                  <a:pt x="1724" y="1389"/>
                </a:cubicBezTo>
                <a:cubicBezTo>
                  <a:pt x="1724" y="1391"/>
                  <a:pt x="1724" y="1394"/>
                  <a:pt x="1725" y="1396"/>
                </a:cubicBezTo>
                <a:cubicBezTo>
                  <a:pt x="1779" y="1400"/>
                  <a:pt x="1834" y="1403"/>
                  <a:pt x="1898" y="1406"/>
                </a:cubicBezTo>
                <a:cubicBezTo>
                  <a:pt x="1843" y="1455"/>
                  <a:pt x="1783" y="1458"/>
                  <a:pt x="1726" y="1454"/>
                </a:cubicBezTo>
                <a:close/>
                <a:moveTo>
                  <a:pt x="1968" y="1560"/>
                </a:moveTo>
                <a:cubicBezTo>
                  <a:pt x="1917" y="1644"/>
                  <a:pt x="1838" y="1685"/>
                  <a:pt x="1741" y="1700"/>
                </a:cubicBezTo>
                <a:cubicBezTo>
                  <a:pt x="1752" y="1629"/>
                  <a:pt x="1805" y="1525"/>
                  <a:pt x="1855" y="1487"/>
                </a:cubicBezTo>
                <a:cubicBezTo>
                  <a:pt x="1881" y="1467"/>
                  <a:pt x="1908" y="1440"/>
                  <a:pt x="1951" y="1458"/>
                </a:cubicBezTo>
                <a:cubicBezTo>
                  <a:pt x="1934" y="1499"/>
                  <a:pt x="1900" y="1525"/>
                  <a:pt x="1881" y="1562"/>
                </a:cubicBezTo>
                <a:cubicBezTo>
                  <a:pt x="1922" y="1546"/>
                  <a:pt x="1940" y="1505"/>
                  <a:pt x="1974" y="1477"/>
                </a:cubicBezTo>
                <a:cubicBezTo>
                  <a:pt x="1984" y="1507"/>
                  <a:pt x="1983" y="1535"/>
                  <a:pt x="1968" y="1560"/>
                </a:cubicBezTo>
                <a:close/>
                <a:moveTo>
                  <a:pt x="2205" y="1513"/>
                </a:moveTo>
                <a:cubicBezTo>
                  <a:pt x="2162" y="1479"/>
                  <a:pt x="2114" y="1452"/>
                  <a:pt x="2063" y="1419"/>
                </a:cubicBezTo>
                <a:cubicBezTo>
                  <a:pt x="2161" y="1446"/>
                  <a:pt x="2313" y="1556"/>
                  <a:pt x="2325" y="1625"/>
                </a:cubicBezTo>
                <a:cubicBezTo>
                  <a:pt x="2286" y="1588"/>
                  <a:pt x="2248" y="1547"/>
                  <a:pt x="2205" y="1513"/>
                </a:cubicBezTo>
                <a:close/>
                <a:moveTo>
                  <a:pt x="2322" y="1740"/>
                </a:moveTo>
                <a:cubicBezTo>
                  <a:pt x="2291" y="1786"/>
                  <a:pt x="2255" y="1810"/>
                  <a:pt x="2209" y="1812"/>
                </a:cubicBezTo>
                <a:cubicBezTo>
                  <a:pt x="2136" y="1815"/>
                  <a:pt x="2081" y="1778"/>
                  <a:pt x="2026" y="1735"/>
                </a:cubicBezTo>
                <a:cubicBezTo>
                  <a:pt x="2101" y="1657"/>
                  <a:pt x="2241" y="1624"/>
                  <a:pt x="2304" y="1669"/>
                </a:cubicBezTo>
                <a:cubicBezTo>
                  <a:pt x="2311" y="1682"/>
                  <a:pt x="2318" y="1695"/>
                  <a:pt x="2326" y="1710"/>
                </a:cubicBezTo>
                <a:cubicBezTo>
                  <a:pt x="2273" y="1731"/>
                  <a:pt x="2220" y="1725"/>
                  <a:pt x="2164" y="1733"/>
                </a:cubicBezTo>
                <a:cubicBezTo>
                  <a:pt x="2209" y="1749"/>
                  <a:pt x="2261" y="1752"/>
                  <a:pt x="2322" y="1740"/>
                </a:cubicBezTo>
                <a:close/>
                <a:moveTo>
                  <a:pt x="2419" y="1625"/>
                </a:moveTo>
                <a:cubicBezTo>
                  <a:pt x="2415" y="1564"/>
                  <a:pt x="2412" y="1504"/>
                  <a:pt x="2408" y="1443"/>
                </a:cubicBezTo>
                <a:cubicBezTo>
                  <a:pt x="2387" y="1508"/>
                  <a:pt x="2408" y="1577"/>
                  <a:pt x="2386" y="1647"/>
                </a:cubicBezTo>
                <a:cubicBezTo>
                  <a:pt x="2300" y="1560"/>
                  <a:pt x="2326" y="1354"/>
                  <a:pt x="2413" y="1285"/>
                </a:cubicBezTo>
                <a:cubicBezTo>
                  <a:pt x="2418" y="1290"/>
                  <a:pt x="2422" y="1295"/>
                  <a:pt x="2426" y="1301"/>
                </a:cubicBezTo>
                <a:cubicBezTo>
                  <a:pt x="2432" y="1310"/>
                  <a:pt x="2438" y="1320"/>
                  <a:pt x="2442" y="1330"/>
                </a:cubicBezTo>
                <a:cubicBezTo>
                  <a:pt x="2483" y="1417"/>
                  <a:pt x="2481" y="1506"/>
                  <a:pt x="2451" y="1595"/>
                </a:cubicBezTo>
                <a:cubicBezTo>
                  <a:pt x="2446" y="1607"/>
                  <a:pt x="2435" y="1617"/>
                  <a:pt x="2427" y="1628"/>
                </a:cubicBezTo>
                <a:cubicBezTo>
                  <a:pt x="2424" y="1627"/>
                  <a:pt x="2422" y="1626"/>
                  <a:pt x="2419" y="1625"/>
                </a:cubicBezTo>
                <a:close/>
                <a:moveTo>
                  <a:pt x="2890" y="1951"/>
                </a:moveTo>
                <a:cubicBezTo>
                  <a:pt x="2863" y="1991"/>
                  <a:pt x="2825" y="2018"/>
                  <a:pt x="2770" y="2042"/>
                </a:cubicBezTo>
                <a:cubicBezTo>
                  <a:pt x="2733" y="2058"/>
                  <a:pt x="2697" y="2071"/>
                  <a:pt x="2657" y="2066"/>
                </a:cubicBezTo>
                <a:cubicBezTo>
                  <a:pt x="2625" y="2062"/>
                  <a:pt x="2611" y="2052"/>
                  <a:pt x="2597" y="2024"/>
                </a:cubicBezTo>
                <a:cubicBezTo>
                  <a:pt x="2652" y="1999"/>
                  <a:pt x="2719" y="2019"/>
                  <a:pt x="2775" y="1970"/>
                </a:cubicBezTo>
                <a:cubicBezTo>
                  <a:pt x="2750" y="1975"/>
                  <a:pt x="2732" y="1978"/>
                  <a:pt x="2713" y="1982"/>
                </a:cubicBezTo>
                <a:cubicBezTo>
                  <a:pt x="2765" y="1909"/>
                  <a:pt x="2819" y="1899"/>
                  <a:pt x="2890" y="1951"/>
                </a:cubicBezTo>
                <a:close/>
                <a:moveTo>
                  <a:pt x="2565" y="1898"/>
                </a:moveTo>
                <a:cubicBezTo>
                  <a:pt x="2569" y="1845"/>
                  <a:pt x="2586" y="1797"/>
                  <a:pt x="2625" y="1759"/>
                </a:cubicBezTo>
                <a:cubicBezTo>
                  <a:pt x="2642" y="1743"/>
                  <a:pt x="2661" y="1728"/>
                  <a:pt x="2678" y="1712"/>
                </a:cubicBezTo>
                <a:cubicBezTo>
                  <a:pt x="2744" y="1650"/>
                  <a:pt x="2825" y="1638"/>
                  <a:pt x="2914" y="1638"/>
                </a:cubicBezTo>
                <a:cubicBezTo>
                  <a:pt x="2904" y="1670"/>
                  <a:pt x="2897" y="1700"/>
                  <a:pt x="2886" y="1728"/>
                </a:cubicBezTo>
                <a:cubicBezTo>
                  <a:pt x="2844" y="1831"/>
                  <a:pt x="2771" y="1905"/>
                  <a:pt x="2672" y="1955"/>
                </a:cubicBezTo>
                <a:cubicBezTo>
                  <a:pt x="2649" y="1966"/>
                  <a:pt x="2621" y="1966"/>
                  <a:pt x="2596" y="1944"/>
                </a:cubicBezTo>
                <a:cubicBezTo>
                  <a:pt x="2637" y="1887"/>
                  <a:pt x="2677" y="1829"/>
                  <a:pt x="2737" y="1776"/>
                </a:cubicBezTo>
                <a:cubicBezTo>
                  <a:pt x="2720" y="1783"/>
                  <a:pt x="2709" y="1785"/>
                  <a:pt x="2702" y="1791"/>
                </a:cubicBezTo>
                <a:cubicBezTo>
                  <a:pt x="2659" y="1833"/>
                  <a:pt x="2616" y="1877"/>
                  <a:pt x="2569" y="1924"/>
                </a:cubicBezTo>
                <a:cubicBezTo>
                  <a:pt x="2567" y="1914"/>
                  <a:pt x="2564" y="1906"/>
                  <a:pt x="2565" y="1898"/>
                </a:cubicBezTo>
                <a:close/>
                <a:moveTo>
                  <a:pt x="2715" y="1510"/>
                </a:moveTo>
                <a:cubicBezTo>
                  <a:pt x="2756" y="1475"/>
                  <a:pt x="2823" y="1447"/>
                  <a:pt x="2869" y="1442"/>
                </a:cubicBezTo>
                <a:cubicBezTo>
                  <a:pt x="2814" y="1467"/>
                  <a:pt x="2765" y="1489"/>
                  <a:pt x="2715" y="1510"/>
                </a:cubicBezTo>
                <a:close/>
                <a:moveTo>
                  <a:pt x="3071" y="1377"/>
                </a:moveTo>
                <a:cubicBezTo>
                  <a:pt x="3097" y="1332"/>
                  <a:pt x="3148" y="1310"/>
                  <a:pt x="3162" y="1261"/>
                </a:cubicBezTo>
                <a:cubicBezTo>
                  <a:pt x="3129" y="1288"/>
                  <a:pt x="3096" y="1314"/>
                  <a:pt x="3057" y="1345"/>
                </a:cubicBezTo>
                <a:cubicBezTo>
                  <a:pt x="3049" y="1311"/>
                  <a:pt x="3058" y="1290"/>
                  <a:pt x="3073" y="1270"/>
                </a:cubicBezTo>
                <a:cubicBezTo>
                  <a:pt x="3103" y="1229"/>
                  <a:pt x="3144" y="1204"/>
                  <a:pt x="3189" y="1183"/>
                </a:cubicBezTo>
                <a:cubicBezTo>
                  <a:pt x="3222" y="1169"/>
                  <a:pt x="3256" y="1158"/>
                  <a:pt x="3297" y="1165"/>
                </a:cubicBezTo>
                <a:cubicBezTo>
                  <a:pt x="3288" y="1195"/>
                  <a:pt x="3281" y="1223"/>
                  <a:pt x="3270" y="1250"/>
                </a:cubicBezTo>
                <a:cubicBezTo>
                  <a:pt x="3248" y="1302"/>
                  <a:pt x="3212" y="1343"/>
                  <a:pt x="3164" y="1371"/>
                </a:cubicBezTo>
                <a:cubicBezTo>
                  <a:pt x="3137" y="1388"/>
                  <a:pt x="3106" y="1397"/>
                  <a:pt x="3071" y="1377"/>
                </a:cubicBezTo>
                <a:close/>
                <a:moveTo>
                  <a:pt x="3379" y="1738"/>
                </a:moveTo>
                <a:cubicBezTo>
                  <a:pt x="3301" y="1724"/>
                  <a:pt x="3241" y="1688"/>
                  <a:pt x="3197" y="1628"/>
                </a:cubicBezTo>
                <a:cubicBezTo>
                  <a:pt x="3176" y="1599"/>
                  <a:pt x="3160" y="1566"/>
                  <a:pt x="3174" y="1523"/>
                </a:cubicBezTo>
                <a:cubicBezTo>
                  <a:pt x="3220" y="1562"/>
                  <a:pt x="3251" y="1611"/>
                  <a:pt x="3305" y="1635"/>
                </a:cubicBezTo>
                <a:cubicBezTo>
                  <a:pt x="3280" y="1605"/>
                  <a:pt x="3256" y="1574"/>
                  <a:pt x="3225" y="1536"/>
                </a:cubicBezTo>
                <a:cubicBezTo>
                  <a:pt x="3266" y="1550"/>
                  <a:pt x="3300" y="1562"/>
                  <a:pt x="3334" y="1574"/>
                </a:cubicBezTo>
                <a:cubicBezTo>
                  <a:pt x="3337" y="1575"/>
                  <a:pt x="3340" y="1579"/>
                  <a:pt x="3342" y="1583"/>
                </a:cubicBezTo>
                <a:cubicBezTo>
                  <a:pt x="3373" y="1628"/>
                  <a:pt x="3391" y="1677"/>
                  <a:pt x="3379" y="1738"/>
                </a:cubicBezTo>
                <a:close/>
                <a:moveTo>
                  <a:pt x="3366" y="1550"/>
                </a:moveTo>
                <a:cubicBezTo>
                  <a:pt x="3309" y="1547"/>
                  <a:pt x="3260" y="1533"/>
                  <a:pt x="3229" y="1471"/>
                </a:cubicBezTo>
                <a:cubicBezTo>
                  <a:pt x="3249" y="1469"/>
                  <a:pt x="3264" y="1465"/>
                  <a:pt x="3279" y="1465"/>
                </a:cubicBezTo>
                <a:cubicBezTo>
                  <a:pt x="3294" y="1465"/>
                  <a:pt x="3310" y="1469"/>
                  <a:pt x="3325" y="1470"/>
                </a:cubicBezTo>
                <a:cubicBezTo>
                  <a:pt x="3338" y="1472"/>
                  <a:pt x="3352" y="1473"/>
                  <a:pt x="3365" y="1475"/>
                </a:cubicBezTo>
                <a:cubicBezTo>
                  <a:pt x="3323" y="1444"/>
                  <a:pt x="3276" y="1442"/>
                  <a:pt x="3225" y="1442"/>
                </a:cubicBezTo>
                <a:cubicBezTo>
                  <a:pt x="3240" y="1409"/>
                  <a:pt x="3265" y="1402"/>
                  <a:pt x="3292" y="1399"/>
                </a:cubicBezTo>
                <a:cubicBezTo>
                  <a:pt x="3351" y="1393"/>
                  <a:pt x="3409" y="1395"/>
                  <a:pt x="3457" y="1437"/>
                </a:cubicBezTo>
                <a:cubicBezTo>
                  <a:pt x="3485" y="1462"/>
                  <a:pt x="3519" y="1481"/>
                  <a:pt x="3541" y="1522"/>
                </a:cubicBezTo>
                <a:cubicBezTo>
                  <a:pt x="3479" y="1528"/>
                  <a:pt x="3426" y="1553"/>
                  <a:pt x="3366" y="1550"/>
                </a:cubicBezTo>
                <a:close/>
                <a:moveTo>
                  <a:pt x="3373" y="1910"/>
                </a:moveTo>
                <a:cubicBezTo>
                  <a:pt x="3329" y="1929"/>
                  <a:pt x="3321" y="1970"/>
                  <a:pt x="3315" y="2011"/>
                </a:cubicBezTo>
                <a:cubicBezTo>
                  <a:pt x="3312" y="2035"/>
                  <a:pt x="3314" y="2060"/>
                  <a:pt x="3314" y="2085"/>
                </a:cubicBezTo>
                <a:cubicBezTo>
                  <a:pt x="3248" y="2071"/>
                  <a:pt x="3186" y="2059"/>
                  <a:pt x="3121" y="2045"/>
                </a:cubicBezTo>
                <a:cubicBezTo>
                  <a:pt x="3118" y="2058"/>
                  <a:pt x="3113" y="2066"/>
                  <a:pt x="3114" y="2073"/>
                </a:cubicBezTo>
                <a:cubicBezTo>
                  <a:pt x="3119" y="2104"/>
                  <a:pt x="3128" y="2133"/>
                  <a:pt x="3142" y="2160"/>
                </a:cubicBezTo>
                <a:cubicBezTo>
                  <a:pt x="3169" y="2160"/>
                  <a:pt x="3169" y="2160"/>
                  <a:pt x="3169" y="2160"/>
                </a:cubicBezTo>
                <a:cubicBezTo>
                  <a:pt x="3155" y="2134"/>
                  <a:pt x="3139" y="2108"/>
                  <a:pt x="3135" y="2070"/>
                </a:cubicBezTo>
                <a:cubicBezTo>
                  <a:pt x="3194" y="2088"/>
                  <a:pt x="3253" y="2085"/>
                  <a:pt x="3307" y="2111"/>
                </a:cubicBezTo>
                <a:cubicBezTo>
                  <a:pt x="3335" y="2124"/>
                  <a:pt x="3359" y="2139"/>
                  <a:pt x="3376" y="2160"/>
                </a:cubicBezTo>
                <a:cubicBezTo>
                  <a:pt x="3413" y="2160"/>
                  <a:pt x="3413" y="2160"/>
                  <a:pt x="3413" y="2160"/>
                </a:cubicBezTo>
                <a:cubicBezTo>
                  <a:pt x="3389" y="2139"/>
                  <a:pt x="3367" y="2120"/>
                  <a:pt x="3346" y="2101"/>
                </a:cubicBezTo>
                <a:cubicBezTo>
                  <a:pt x="3343" y="2099"/>
                  <a:pt x="3343" y="2094"/>
                  <a:pt x="3342" y="2090"/>
                </a:cubicBezTo>
                <a:cubicBezTo>
                  <a:pt x="3331" y="2036"/>
                  <a:pt x="3332" y="1984"/>
                  <a:pt x="3367" y="1933"/>
                </a:cubicBezTo>
                <a:cubicBezTo>
                  <a:pt x="3434" y="1975"/>
                  <a:pt x="3475" y="2031"/>
                  <a:pt x="3493" y="2103"/>
                </a:cubicBezTo>
                <a:cubicBezTo>
                  <a:pt x="3498" y="2122"/>
                  <a:pt x="3500" y="2141"/>
                  <a:pt x="3497" y="2160"/>
                </a:cubicBezTo>
                <a:cubicBezTo>
                  <a:pt x="3520" y="2160"/>
                  <a:pt x="3520" y="2160"/>
                  <a:pt x="3520" y="2160"/>
                </a:cubicBezTo>
                <a:cubicBezTo>
                  <a:pt x="3519" y="2073"/>
                  <a:pt x="3474" y="1977"/>
                  <a:pt x="3373" y="1910"/>
                </a:cubicBezTo>
                <a:close/>
                <a:moveTo>
                  <a:pt x="3789" y="152"/>
                </a:moveTo>
                <a:cubicBezTo>
                  <a:pt x="3765" y="164"/>
                  <a:pt x="3754" y="158"/>
                  <a:pt x="3747" y="141"/>
                </a:cubicBezTo>
                <a:cubicBezTo>
                  <a:pt x="3742" y="127"/>
                  <a:pt x="3731" y="114"/>
                  <a:pt x="3728" y="99"/>
                </a:cubicBezTo>
                <a:cubicBezTo>
                  <a:pt x="3723" y="76"/>
                  <a:pt x="3710" y="62"/>
                  <a:pt x="3686" y="59"/>
                </a:cubicBezTo>
                <a:cubicBezTo>
                  <a:pt x="3685" y="32"/>
                  <a:pt x="3673" y="14"/>
                  <a:pt x="3656" y="0"/>
                </a:cubicBezTo>
                <a:cubicBezTo>
                  <a:pt x="3596" y="0"/>
                  <a:pt x="3596" y="0"/>
                  <a:pt x="3596" y="0"/>
                </a:cubicBezTo>
                <a:cubicBezTo>
                  <a:pt x="3609" y="12"/>
                  <a:pt x="3621" y="25"/>
                  <a:pt x="3632" y="39"/>
                </a:cubicBezTo>
                <a:cubicBezTo>
                  <a:pt x="3646" y="59"/>
                  <a:pt x="3658" y="81"/>
                  <a:pt x="3685" y="88"/>
                </a:cubicBezTo>
                <a:cubicBezTo>
                  <a:pt x="3693" y="90"/>
                  <a:pt x="3700" y="100"/>
                  <a:pt x="3705" y="108"/>
                </a:cubicBezTo>
                <a:cubicBezTo>
                  <a:pt x="3760" y="203"/>
                  <a:pt x="3799" y="305"/>
                  <a:pt x="3820" y="412"/>
                </a:cubicBezTo>
                <a:cubicBezTo>
                  <a:pt x="3828" y="450"/>
                  <a:pt x="3825" y="487"/>
                  <a:pt x="3815" y="524"/>
                </a:cubicBezTo>
                <a:cubicBezTo>
                  <a:pt x="3811" y="539"/>
                  <a:pt x="3810" y="553"/>
                  <a:pt x="3808" y="568"/>
                </a:cubicBezTo>
                <a:cubicBezTo>
                  <a:pt x="3820" y="575"/>
                  <a:pt x="3830" y="577"/>
                  <a:pt x="3840" y="576"/>
                </a:cubicBezTo>
                <a:cubicBezTo>
                  <a:pt x="3840" y="343"/>
                  <a:pt x="3840" y="343"/>
                  <a:pt x="3840" y="343"/>
                </a:cubicBezTo>
                <a:cubicBezTo>
                  <a:pt x="3834" y="333"/>
                  <a:pt x="3829" y="322"/>
                  <a:pt x="3826" y="311"/>
                </a:cubicBezTo>
                <a:cubicBezTo>
                  <a:pt x="3810" y="261"/>
                  <a:pt x="3761" y="219"/>
                  <a:pt x="3789" y="152"/>
                </a:cubicBezTo>
                <a:close/>
                <a:moveTo>
                  <a:pt x="3741" y="24"/>
                </a:moveTo>
                <a:cubicBezTo>
                  <a:pt x="3735" y="16"/>
                  <a:pt x="3730" y="8"/>
                  <a:pt x="3724" y="0"/>
                </a:cubicBezTo>
                <a:cubicBezTo>
                  <a:pt x="3694" y="0"/>
                  <a:pt x="3694" y="0"/>
                  <a:pt x="3694" y="0"/>
                </a:cubicBezTo>
                <a:cubicBezTo>
                  <a:pt x="3705" y="13"/>
                  <a:pt x="3717" y="27"/>
                  <a:pt x="3728" y="41"/>
                </a:cubicBezTo>
                <a:cubicBezTo>
                  <a:pt x="3773" y="97"/>
                  <a:pt x="3810" y="157"/>
                  <a:pt x="3840" y="221"/>
                </a:cubicBezTo>
                <a:cubicBezTo>
                  <a:pt x="3840" y="174"/>
                  <a:pt x="3840" y="174"/>
                  <a:pt x="3840" y="174"/>
                </a:cubicBezTo>
                <a:cubicBezTo>
                  <a:pt x="3812" y="121"/>
                  <a:pt x="3779" y="71"/>
                  <a:pt x="3741" y="24"/>
                </a:cubicBezTo>
                <a:close/>
                <a:moveTo>
                  <a:pt x="3803" y="228"/>
                </a:moveTo>
                <a:cubicBezTo>
                  <a:pt x="3807" y="250"/>
                  <a:pt x="3809" y="269"/>
                  <a:pt x="3840" y="265"/>
                </a:cubicBezTo>
                <a:cubicBezTo>
                  <a:pt x="3840" y="261"/>
                  <a:pt x="3840" y="261"/>
                  <a:pt x="3840" y="261"/>
                </a:cubicBezTo>
                <a:cubicBezTo>
                  <a:pt x="3835" y="242"/>
                  <a:pt x="3828" y="228"/>
                  <a:pt x="3803" y="228"/>
                </a:cubicBezTo>
                <a:close/>
                <a:moveTo>
                  <a:pt x="3840" y="1211"/>
                </a:moveTo>
                <a:cubicBezTo>
                  <a:pt x="3840" y="1188"/>
                  <a:pt x="3840" y="1188"/>
                  <a:pt x="3840" y="1188"/>
                </a:cubicBezTo>
                <a:cubicBezTo>
                  <a:pt x="3816" y="1174"/>
                  <a:pt x="3790" y="1162"/>
                  <a:pt x="3762" y="1158"/>
                </a:cubicBezTo>
                <a:cubicBezTo>
                  <a:pt x="3786" y="1177"/>
                  <a:pt x="3815" y="1192"/>
                  <a:pt x="3840" y="1211"/>
                </a:cubicBezTo>
                <a:close/>
                <a:moveTo>
                  <a:pt x="118" y="70"/>
                </a:moveTo>
                <a:cubicBezTo>
                  <a:pt x="134" y="136"/>
                  <a:pt x="149" y="198"/>
                  <a:pt x="164" y="262"/>
                </a:cubicBezTo>
                <a:cubicBezTo>
                  <a:pt x="177" y="259"/>
                  <a:pt x="187" y="260"/>
                  <a:pt x="193" y="256"/>
                </a:cubicBezTo>
                <a:cubicBezTo>
                  <a:pt x="245" y="221"/>
                  <a:pt x="283" y="172"/>
                  <a:pt x="307" y="115"/>
                </a:cubicBezTo>
                <a:cubicBezTo>
                  <a:pt x="322" y="78"/>
                  <a:pt x="319" y="39"/>
                  <a:pt x="314" y="0"/>
                </a:cubicBezTo>
                <a:cubicBezTo>
                  <a:pt x="294" y="0"/>
                  <a:pt x="294" y="0"/>
                  <a:pt x="294" y="0"/>
                </a:cubicBezTo>
                <a:cubicBezTo>
                  <a:pt x="301" y="53"/>
                  <a:pt x="298" y="105"/>
                  <a:pt x="262" y="151"/>
                </a:cubicBezTo>
                <a:cubicBezTo>
                  <a:pt x="239" y="180"/>
                  <a:pt x="222" y="214"/>
                  <a:pt x="181" y="239"/>
                </a:cubicBezTo>
                <a:cubicBezTo>
                  <a:pt x="172" y="177"/>
                  <a:pt x="145" y="125"/>
                  <a:pt x="145" y="65"/>
                </a:cubicBezTo>
                <a:cubicBezTo>
                  <a:pt x="145" y="42"/>
                  <a:pt x="147" y="20"/>
                  <a:pt x="153" y="0"/>
                </a:cubicBezTo>
                <a:cubicBezTo>
                  <a:pt x="130" y="0"/>
                  <a:pt x="130" y="0"/>
                  <a:pt x="130" y="0"/>
                </a:cubicBezTo>
                <a:cubicBezTo>
                  <a:pt x="126" y="11"/>
                  <a:pt x="123" y="23"/>
                  <a:pt x="120" y="34"/>
                </a:cubicBezTo>
                <a:cubicBezTo>
                  <a:pt x="119" y="38"/>
                  <a:pt x="114" y="41"/>
                  <a:pt x="111" y="43"/>
                </a:cubicBezTo>
                <a:cubicBezTo>
                  <a:pt x="78" y="68"/>
                  <a:pt x="42" y="86"/>
                  <a:pt x="0" y="89"/>
                </a:cubicBezTo>
                <a:cubicBezTo>
                  <a:pt x="0" y="112"/>
                  <a:pt x="0" y="112"/>
                  <a:pt x="0" y="112"/>
                </a:cubicBezTo>
                <a:cubicBezTo>
                  <a:pt x="17" y="111"/>
                  <a:pt x="34" y="106"/>
                  <a:pt x="51" y="101"/>
                </a:cubicBezTo>
                <a:cubicBezTo>
                  <a:pt x="74" y="93"/>
                  <a:pt x="96" y="81"/>
                  <a:pt x="118" y="70"/>
                </a:cubicBezTo>
                <a:close/>
                <a:moveTo>
                  <a:pt x="3428" y="2160"/>
                </a:moveTo>
                <a:cubicBezTo>
                  <a:pt x="3454" y="2160"/>
                  <a:pt x="3454" y="2160"/>
                  <a:pt x="3454" y="2160"/>
                </a:cubicBezTo>
                <a:cubicBezTo>
                  <a:pt x="3439" y="2122"/>
                  <a:pt x="3425" y="2085"/>
                  <a:pt x="3396" y="2055"/>
                </a:cubicBezTo>
                <a:cubicBezTo>
                  <a:pt x="3406" y="2088"/>
                  <a:pt x="3416" y="2122"/>
                  <a:pt x="3428" y="2160"/>
                </a:cubicBezTo>
                <a:close/>
                <a:moveTo>
                  <a:pt x="61" y="0"/>
                </a:moveTo>
                <a:cubicBezTo>
                  <a:pt x="59" y="3"/>
                  <a:pt x="58" y="6"/>
                  <a:pt x="57" y="9"/>
                </a:cubicBezTo>
                <a:cubicBezTo>
                  <a:pt x="60" y="6"/>
                  <a:pt x="63" y="3"/>
                  <a:pt x="67" y="0"/>
                </a:cubicBezTo>
                <a:lnTo>
                  <a:pt x="61" y="0"/>
                </a:lnTo>
                <a:close/>
                <a:moveTo>
                  <a:pt x="117" y="1012"/>
                </a:moveTo>
                <a:cubicBezTo>
                  <a:pt x="94" y="956"/>
                  <a:pt x="66" y="904"/>
                  <a:pt x="18" y="867"/>
                </a:cubicBezTo>
                <a:cubicBezTo>
                  <a:pt x="12" y="862"/>
                  <a:pt x="6" y="858"/>
                  <a:pt x="0" y="853"/>
                </a:cubicBezTo>
                <a:cubicBezTo>
                  <a:pt x="0" y="878"/>
                  <a:pt x="0" y="878"/>
                  <a:pt x="0" y="878"/>
                </a:cubicBezTo>
                <a:cubicBezTo>
                  <a:pt x="15" y="890"/>
                  <a:pt x="29" y="905"/>
                  <a:pt x="42" y="921"/>
                </a:cubicBezTo>
                <a:cubicBezTo>
                  <a:pt x="59" y="944"/>
                  <a:pt x="74" y="969"/>
                  <a:pt x="91" y="996"/>
                </a:cubicBezTo>
                <a:cubicBezTo>
                  <a:pt x="59" y="1010"/>
                  <a:pt x="30" y="1012"/>
                  <a:pt x="0" y="1009"/>
                </a:cubicBezTo>
                <a:cubicBezTo>
                  <a:pt x="0" y="1030"/>
                  <a:pt x="0" y="1030"/>
                  <a:pt x="0" y="1030"/>
                </a:cubicBezTo>
                <a:cubicBezTo>
                  <a:pt x="38" y="1033"/>
                  <a:pt x="77" y="1028"/>
                  <a:pt x="117" y="1012"/>
                </a:cubicBezTo>
                <a:close/>
                <a:moveTo>
                  <a:pt x="155" y="746"/>
                </a:moveTo>
                <a:cubicBezTo>
                  <a:pt x="202" y="706"/>
                  <a:pt x="237" y="654"/>
                  <a:pt x="255" y="594"/>
                </a:cubicBezTo>
                <a:cubicBezTo>
                  <a:pt x="257" y="587"/>
                  <a:pt x="253" y="578"/>
                  <a:pt x="252" y="565"/>
                </a:cubicBezTo>
                <a:cubicBezTo>
                  <a:pt x="186" y="570"/>
                  <a:pt x="122" y="575"/>
                  <a:pt x="56" y="580"/>
                </a:cubicBezTo>
                <a:cubicBezTo>
                  <a:pt x="58" y="555"/>
                  <a:pt x="64" y="531"/>
                  <a:pt x="64" y="506"/>
                </a:cubicBezTo>
                <a:cubicBezTo>
                  <a:pt x="64" y="465"/>
                  <a:pt x="61" y="423"/>
                  <a:pt x="19" y="399"/>
                </a:cubicBezTo>
                <a:cubicBezTo>
                  <a:pt x="13" y="402"/>
                  <a:pt x="6" y="405"/>
                  <a:pt x="0" y="409"/>
                </a:cubicBezTo>
                <a:cubicBezTo>
                  <a:pt x="0" y="433"/>
                  <a:pt x="0" y="433"/>
                  <a:pt x="0" y="433"/>
                </a:cubicBezTo>
                <a:cubicBezTo>
                  <a:pt x="7" y="429"/>
                  <a:pt x="15" y="426"/>
                  <a:pt x="22" y="422"/>
                </a:cubicBezTo>
                <a:cubicBezTo>
                  <a:pt x="50" y="478"/>
                  <a:pt x="45" y="529"/>
                  <a:pt x="27" y="581"/>
                </a:cubicBezTo>
                <a:cubicBezTo>
                  <a:pt x="26" y="585"/>
                  <a:pt x="24" y="590"/>
                  <a:pt x="21" y="592"/>
                </a:cubicBezTo>
                <a:cubicBezTo>
                  <a:pt x="14" y="597"/>
                  <a:pt x="7" y="601"/>
                  <a:pt x="0" y="606"/>
                </a:cubicBezTo>
                <a:cubicBezTo>
                  <a:pt x="0" y="633"/>
                  <a:pt x="0" y="633"/>
                  <a:pt x="0" y="633"/>
                </a:cubicBezTo>
                <a:cubicBezTo>
                  <a:pt x="17" y="622"/>
                  <a:pt x="37" y="614"/>
                  <a:pt x="59" y="606"/>
                </a:cubicBezTo>
                <a:cubicBezTo>
                  <a:pt x="116" y="588"/>
                  <a:pt x="174" y="599"/>
                  <a:pt x="235" y="588"/>
                </a:cubicBezTo>
                <a:cubicBezTo>
                  <a:pt x="224" y="635"/>
                  <a:pt x="196" y="661"/>
                  <a:pt x="175" y="692"/>
                </a:cubicBezTo>
                <a:cubicBezTo>
                  <a:pt x="139" y="745"/>
                  <a:pt x="84" y="762"/>
                  <a:pt x="25" y="772"/>
                </a:cubicBezTo>
                <a:cubicBezTo>
                  <a:pt x="17" y="773"/>
                  <a:pt x="8" y="774"/>
                  <a:pt x="0" y="773"/>
                </a:cubicBezTo>
                <a:cubicBezTo>
                  <a:pt x="0" y="795"/>
                  <a:pt x="0" y="795"/>
                  <a:pt x="0" y="795"/>
                </a:cubicBezTo>
                <a:cubicBezTo>
                  <a:pt x="9" y="795"/>
                  <a:pt x="17" y="794"/>
                  <a:pt x="26" y="792"/>
                </a:cubicBezTo>
                <a:cubicBezTo>
                  <a:pt x="72" y="783"/>
                  <a:pt x="119" y="776"/>
                  <a:pt x="155" y="746"/>
                </a:cubicBezTo>
                <a:close/>
                <a:moveTo>
                  <a:pt x="2102" y="2101"/>
                </a:moveTo>
                <a:cubicBezTo>
                  <a:pt x="2066" y="2112"/>
                  <a:pt x="2034" y="2138"/>
                  <a:pt x="1997" y="2159"/>
                </a:cubicBezTo>
                <a:cubicBezTo>
                  <a:pt x="1986" y="2061"/>
                  <a:pt x="1945" y="1973"/>
                  <a:pt x="1884" y="1890"/>
                </a:cubicBezTo>
                <a:cubicBezTo>
                  <a:pt x="1880" y="1898"/>
                  <a:pt x="1876" y="1903"/>
                  <a:pt x="1876" y="1907"/>
                </a:cubicBezTo>
                <a:cubicBezTo>
                  <a:pt x="1879" y="1958"/>
                  <a:pt x="1854" y="2001"/>
                  <a:pt x="1834" y="2046"/>
                </a:cubicBezTo>
                <a:cubicBezTo>
                  <a:pt x="1818" y="2082"/>
                  <a:pt x="1798" y="2117"/>
                  <a:pt x="1779" y="2154"/>
                </a:cubicBezTo>
                <a:cubicBezTo>
                  <a:pt x="1752" y="2146"/>
                  <a:pt x="1721" y="2139"/>
                  <a:pt x="1691" y="2130"/>
                </a:cubicBezTo>
                <a:cubicBezTo>
                  <a:pt x="1660" y="2121"/>
                  <a:pt x="1630" y="2111"/>
                  <a:pt x="1598" y="2100"/>
                </a:cubicBezTo>
                <a:cubicBezTo>
                  <a:pt x="1591" y="2121"/>
                  <a:pt x="1589" y="2141"/>
                  <a:pt x="1591" y="2160"/>
                </a:cubicBezTo>
                <a:cubicBezTo>
                  <a:pt x="1613" y="2160"/>
                  <a:pt x="1613" y="2160"/>
                  <a:pt x="1613" y="2160"/>
                </a:cubicBezTo>
                <a:cubicBezTo>
                  <a:pt x="1613" y="2160"/>
                  <a:pt x="1613" y="2160"/>
                  <a:pt x="1613" y="2160"/>
                </a:cubicBezTo>
                <a:cubicBezTo>
                  <a:pt x="1610" y="2151"/>
                  <a:pt x="1612" y="2141"/>
                  <a:pt x="1612" y="2136"/>
                </a:cubicBezTo>
                <a:cubicBezTo>
                  <a:pt x="1647" y="2143"/>
                  <a:pt x="1678" y="2151"/>
                  <a:pt x="1710" y="2157"/>
                </a:cubicBezTo>
                <a:cubicBezTo>
                  <a:pt x="1715" y="2158"/>
                  <a:pt x="1720" y="2159"/>
                  <a:pt x="1725" y="2160"/>
                </a:cubicBezTo>
                <a:cubicBezTo>
                  <a:pt x="1808" y="2160"/>
                  <a:pt x="1808" y="2160"/>
                  <a:pt x="1808" y="2160"/>
                </a:cubicBezTo>
                <a:cubicBezTo>
                  <a:pt x="1811" y="2140"/>
                  <a:pt x="1819" y="2119"/>
                  <a:pt x="1830" y="2099"/>
                </a:cubicBezTo>
                <a:cubicBezTo>
                  <a:pt x="1856" y="2052"/>
                  <a:pt x="1884" y="2007"/>
                  <a:pt x="1898" y="1950"/>
                </a:cubicBezTo>
                <a:cubicBezTo>
                  <a:pt x="1913" y="1978"/>
                  <a:pt x="1930" y="2005"/>
                  <a:pt x="1943" y="2034"/>
                </a:cubicBezTo>
                <a:cubicBezTo>
                  <a:pt x="1959" y="2074"/>
                  <a:pt x="1971" y="2116"/>
                  <a:pt x="1974" y="2160"/>
                </a:cubicBezTo>
                <a:cubicBezTo>
                  <a:pt x="2037" y="2160"/>
                  <a:pt x="2037" y="2160"/>
                  <a:pt x="2037" y="2160"/>
                </a:cubicBezTo>
                <a:cubicBezTo>
                  <a:pt x="2053" y="2146"/>
                  <a:pt x="2074" y="2137"/>
                  <a:pt x="2093" y="2126"/>
                </a:cubicBezTo>
                <a:cubicBezTo>
                  <a:pt x="2112" y="2116"/>
                  <a:pt x="2134" y="2110"/>
                  <a:pt x="2158" y="2121"/>
                </a:cubicBezTo>
                <a:cubicBezTo>
                  <a:pt x="2152" y="2135"/>
                  <a:pt x="2146" y="2148"/>
                  <a:pt x="2141" y="2160"/>
                </a:cubicBezTo>
                <a:cubicBezTo>
                  <a:pt x="2166" y="2160"/>
                  <a:pt x="2166" y="2160"/>
                  <a:pt x="2166" y="2160"/>
                </a:cubicBezTo>
                <a:cubicBezTo>
                  <a:pt x="2179" y="2141"/>
                  <a:pt x="2198" y="2125"/>
                  <a:pt x="2227" y="2114"/>
                </a:cubicBezTo>
                <a:cubicBezTo>
                  <a:pt x="2180" y="2097"/>
                  <a:pt x="2139" y="2090"/>
                  <a:pt x="2102" y="2101"/>
                </a:cubicBezTo>
                <a:close/>
                <a:moveTo>
                  <a:pt x="122" y="1678"/>
                </a:moveTo>
                <a:cubicBezTo>
                  <a:pt x="128" y="1647"/>
                  <a:pt x="135" y="1616"/>
                  <a:pt x="141" y="1589"/>
                </a:cubicBezTo>
                <a:cubicBezTo>
                  <a:pt x="182" y="1588"/>
                  <a:pt x="222" y="1586"/>
                  <a:pt x="262" y="1588"/>
                </a:cubicBezTo>
                <a:cubicBezTo>
                  <a:pt x="311" y="1590"/>
                  <a:pt x="360" y="1587"/>
                  <a:pt x="405" y="1613"/>
                </a:cubicBezTo>
                <a:cubicBezTo>
                  <a:pt x="409" y="1615"/>
                  <a:pt x="415" y="1613"/>
                  <a:pt x="424" y="1613"/>
                </a:cubicBezTo>
                <a:cubicBezTo>
                  <a:pt x="377" y="1521"/>
                  <a:pt x="317" y="1445"/>
                  <a:pt x="234" y="1391"/>
                </a:cubicBezTo>
                <a:cubicBezTo>
                  <a:pt x="270" y="1367"/>
                  <a:pt x="307" y="1351"/>
                  <a:pt x="333" y="1323"/>
                </a:cubicBezTo>
                <a:cubicBezTo>
                  <a:pt x="360" y="1295"/>
                  <a:pt x="372" y="1255"/>
                  <a:pt x="378" y="1206"/>
                </a:cubicBezTo>
                <a:cubicBezTo>
                  <a:pt x="339" y="1242"/>
                  <a:pt x="299" y="1245"/>
                  <a:pt x="257" y="1240"/>
                </a:cubicBezTo>
                <a:cubicBezTo>
                  <a:pt x="232" y="1238"/>
                  <a:pt x="207" y="1235"/>
                  <a:pt x="183" y="1231"/>
                </a:cubicBezTo>
                <a:cubicBezTo>
                  <a:pt x="136" y="1223"/>
                  <a:pt x="90" y="1227"/>
                  <a:pt x="46" y="1243"/>
                </a:cubicBezTo>
                <a:cubicBezTo>
                  <a:pt x="29" y="1250"/>
                  <a:pt x="14" y="1257"/>
                  <a:pt x="0" y="1268"/>
                </a:cubicBezTo>
                <a:cubicBezTo>
                  <a:pt x="0" y="1517"/>
                  <a:pt x="0" y="1517"/>
                  <a:pt x="0" y="1517"/>
                </a:cubicBezTo>
                <a:cubicBezTo>
                  <a:pt x="19" y="1545"/>
                  <a:pt x="24" y="1579"/>
                  <a:pt x="40" y="1609"/>
                </a:cubicBezTo>
                <a:cubicBezTo>
                  <a:pt x="37" y="1582"/>
                  <a:pt x="34" y="1555"/>
                  <a:pt x="30" y="1524"/>
                </a:cubicBezTo>
                <a:cubicBezTo>
                  <a:pt x="57" y="1540"/>
                  <a:pt x="80" y="1555"/>
                  <a:pt x="108" y="1571"/>
                </a:cubicBezTo>
                <a:cubicBezTo>
                  <a:pt x="118" y="1594"/>
                  <a:pt x="115" y="1621"/>
                  <a:pt x="107" y="1648"/>
                </a:cubicBezTo>
                <a:cubicBezTo>
                  <a:pt x="98" y="1680"/>
                  <a:pt x="91" y="1711"/>
                  <a:pt x="82" y="1745"/>
                </a:cubicBezTo>
                <a:cubicBezTo>
                  <a:pt x="77" y="1743"/>
                  <a:pt x="68" y="1740"/>
                  <a:pt x="61" y="1735"/>
                </a:cubicBezTo>
                <a:cubicBezTo>
                  <a:pt x="37" y="1714"/>
                  <a:pt x="17" y="1691"/>
                  <a:pt x="0" y="1667"/>
                </a:cubicBezTo>
                <a:cubicBezTo>
                  <a:pt x="0" y="1705"/>
                  <a:pt x="0" y="1705"/>
                  <a:pt x="0" y="1705"/>
                </a:cubicBezTo>
                <a:cubicBezTo>
                  <a:pt x="27" y="1740"/>
                  <a:pt x="59" y="1767"/>
                  <a:pt x="107" y="1774"/>
                </a:cubicBezTo>
                <a:cubicBezTo>
                  <a:pt x="112" y="1741"/>
                  <a:pt x="117" y="1709"/>
                  <a:pt x="122" y="1678"/>
                </a:cubicBezTo>
                <a:close/>
                <a:moveTo>
                  <a:pt x="28" y="1374"/>
                </a:moveTo>
                <a:cubicBezTo>
                  <a:pt x="30" y="1346"/>
                  <a:pt x="52" y="1339"/>
                  <a:pt x="70" y="1331"/>
                </a:cubicBezTo>
                <a:cubicBezTo>
                  <a:pt x="88" y="1323"/>
                  <a:pt x="108" y="1317"/>
                  <a:pt x="126" y="1304"/>
                </a:cubicBezTo>
                <a:cubicBezTo>
                  <a:pt x="100" y="1308"/>
                  <a:pt x="73" y="1312"/>
                  <a:pt x="44" y="1316"/>
                </a:cubicBezTo>
                <a:cubicBezTo>
                  <a:pt x="55" y="1286"/>
                  <a:pt x="77" y="1270"/>
                  <a:pt x="104" y="1264"/>
                </a:cubicBezTo>
                <a:cubicBezTo>
                  <a:pt x="137" y="1256"/>
                  <a:pt x="171" y="1249"/>
                  <a:pt x="207" y="1255"/>
                </a:cubicBezTo>
                <a:cubicBezTo>
                  <a:pt x="249" y="1262"/>
                  <a:pt x="293" y="1261"/>
                  <a:pt x="340" y="1264"/>
                </a:cubicBezTo>
                <a:cubicBezTo>
                  <a:pt x="340" y="1291"/>
                  <a:pt x="324" y="1308"/>
                  <a:pt x="307" y="1320"/>
                </a:cubicBezTo>
                <a:cubicBezTo>
                  <a:pt x="274" y="1342"/>
                  <a:pt x="243" y="1372"/>
                  <a:pt x="197" y="1358"/>
                </a:cubicBezTo>
                <a:cubicBezTo>
                  <a:pt x="168" y="1374"/>
                  <a:pt x="139" y="1354"/>
                  <a:pt x="111" y="1358"/>
                </a:cubicBezTo>
                <a:cubicBezTo>
                  <a:pt x="84" y="1361"/>
                  <a:pt x="57" y="1368"/>
                  <a:pt x="28" y="1374"/>
                </a:cubicBezTo>
                <a:close/>
                <a:moveTo>
                  <a:pt x="41" y="1476"/>
                </a:moveTo>
                <a:cubicBezTo>
                  <a:pt x="40" y="1473"/>
                  <a:pt x="39" y="1471"/>
                  <a:pt x="39" y="1468"/>
                </a:cubicBezTo>
                <a:cubicBezTo>
                  <a:pt x="39" y="1465"/>
                  <a:pt x="39" y="1462"/>
                  <a:pt x="40" y="1456"/>
                </a:cubicBezTo>
                <a:cubicBezTo>
                  <a:pt x="87" y="1450"/>
                  <a:pt x="131" y="1470"/>
                  <a:pt x="176" y="1477"/>
                </a:cubicBezTo>
                <a:cubicBezTo>
                  <a:pt x="138" y="1447"/>
                  <a:pt x="92" y="1439"/>
                  <a:pt x="47" y="1425"/>
                </a:cubicBezTo>
                <a:cubicBezTo>
                  <a:pt x="85" y="1376"/>
                  <a:pt x="123" y="1367"/>
                  <a:pt x="186" y="1393"/>
                </a:cubicBezTo>
                <a:cubicBezTo>
                  <a:pt x="241" y="1416"/>
                  <a:pt x="284" y="1453"/>
                  <a:pt x="322" y="1496"/>
                </a:cubicBezTo>
                <a:cubicBezTo>
                  <a:pt x="342" y="1520"/>
                  <a:pt x="358" y="1548"/>
                  <a:pt x="377" y="1573"/>
                </a:cubicBezTo>
                <a:cubicBezTo>
                  <a:pt x="319" y="1561"/>
                  <a:pt x="266" y="1566"/>
                  <a:pt x="213" y="1568"/>
                </a:cubicBezTo>
                <a:cubicBezTo>
                  <a:pt x="138" y="1570"/>
                  <a:pt x="81" y="1539"/>
                  <a:pt x="41" y="1476"/>
                </a:cubicBezTo>
                <a:close/>
                <a:moveTo>
                  <a:pt x="1366" y="1620"/>
                </a:moveTo>
                <a:cubicBezTo>
                  <a:pt x="1352" y="1517"/>
                  <a:pt x="1304" y="1433"/>
                  <a:pt x="1242" y="1352"/>
                </a:cubicBezTo>
                <a:cubicBezTo>
                  <a:pt x="1235" y="1355"/>
                  <a:pt x="1227" y="1358"/>
                  <a:pt x="1222" y="1363"/>
                </a:cubicBezTo>
                <a:cubicBezTo>
                  <a:pt x="1162" y="1433"/>
                  <a:pt x="1123" y="1510"/>
                  <a:pt x="1130" y="1607"/>
                </a:cubicBezTo>
                <a:cubicBezTo>
                  <a:pt x="1135" y="1669"/>
                  <a:pt x="1137" y="1730"/>
                  <a:pt x="1157" y="1789"/>
                </a:cubicBezTo>
                <a:cubicBezTo>
                  <a:pt x="1072" y="1703"/>
                  <a:pt x="1019" y="1605"/>
                  <a:pt x="1035" y="1479"/>
                </a:cubicBezTo>
                <a:cubicBezTo>
                  <a:pt x="1043" y="1414"/>
                  <a:pt x="1054" y="1348"/>
                  <a:pt x="1082" y="1289"/>
                </a:cubicBezTo>
                <a:cubicBezTo>
                  <a:pt x="1118" y="1215"/>
                  <a:pt x="1157" y="1142"/>
                  <a:pt x="1225" y="1086"/>
                </a:cubicBezTo>
                <a:cubicBezTo>
                  <a:pt x="1304" y="1180"/>
                  <a:pt x="1477" y="1206"/>
                  <a:pt x="1620" y="1082"/>
                </a:cubicBezTo>
                <a:cubicBezTo>
                  <a:pt x="1613" y="1035"/>
                  <a:pt x="1576" y="1016"/>
                  <a:pt x="1538" y="999"/>
                </a:cubicBezTo>
                <a:cubicBezTo>
                  <a:pt x="1515" y="990"/>
                  <a:pt x="1491" y="985"/>
                  <a:pt x="1467" y="978"/>
                </a:cubicBezTo>
                <a:cubicBezTo>
                  <a:pt x="1498" y="919"/>
                  <a:pt x="1527" y="862"/>
                  <a:pt x="1557" y="803"/>
                </a:cubicBezTo>
                <a:cubicBezTo>
                  <a:pt x="1545" y="796"/>
                  <a:pt x="1539" y="790"/>
                  <a:pt x="1532" y="789"/>
                </a:cubicBezTo>
                <a:cubicBezTo>
                  <a:pt x="1469" y="782"/>
                  <a:pt x="1408" y="794"/>
                  <a:pt x="1353" y="822"/>
                </a:cubicBezTo>
                <a:cubicBezTo>
                  <a:pt x="1311" y="843"/>
                  <a:pt x="1286" y="884"/>
                  <a:pt x="1260" y="923"/>
                </a:cubicBezTo>
                <a:cubicBezTo>
                  <a:pt x="1237" y="957"/>
                  <a:pt x="1226" y="995"/>
                  <a:pt x="1219" y="1036"/>
                </a:cubicBezTo>
                <a:cubicBezTo>
                  <a:pt x="1217" y="1051"/>
                  <a:pt x="1214" y="1066"/>
                  <a:pt x="1191" y="1072"/>
                </a:cubicBezTo>
                <a:cubicBezTo>
                  <a:pt x="1210" y="1013"/>
                  <a:pt x="1203" y="956"/>
                  <a:pt x="1188" y="900"/>
                </a:cubicBezTo>
                <a:cubicBezTo>
                  <a:pt x="1172" y="842"/>
                  <a:pt x="1136" y="796"/>
                  <a:pt x="1093" y="753"/>
                </a:cubicBezTo>
                <a:cubicBezTo>
                  <a:pt x="1035" y="812"/>
                  <a:pt x="1014" y="884"/>
                  <a:pt x="1012" y="963"/>
                </a:cubicBezTo>
                <a:cubicBezTo>
                  <a:pt x="1010" y="1041"/>
                  <a:pt x="1033" y="1112"/>
                  <a:pt x="1093" y="1168"/>
                </a:cubicBezTo>
                <a:cubicBezTo>
                  <a:pt x="1011" y="1293"/>
                  <a:pt x="968" y="1427"/>
                  <a:pt x="977" y="1576"/>
                </a:cubicBezTo>
                <a:cubicBezTo>
                  <a:pt x="878" y="1473"/>
                  <a:pt x="811" y="1350"/>
                  <a:pt x="752" y="1221"/>
                </a:cubicBezTo>
                <a:cubicBezTo>
                  <a:pt x="772" y="1204"/>
                  <a:pt x="792" y="1190"/>
                  <a:pt x="808" y="1173"/>
                </a:cubicBezTo>
                <a:cubicBezTo>
                  <a:pt x="859" y="1119"/>
                  <a:pt x="893" y="1055"/>
                  <a:pt x="904" y="981"/>
                </a:cubicBezTo>
                <a:cubicBezTo>
                  <a:pt x="909" y="946"/>
                  <a:pt x="903" y="909"/>
                  <a:pt x="900" y="873"/>
                </a:cubicBezTo>
                <a:cubicBezTo>
                  <a:pt x="899" y="859"/>
                  <a:pt x="888" y="854"/>
                  <a:pt x="873" y="853"/>
                </a:cubicBezTo>
                <a:cubicBezTo>
                  <a:pt x="833" y="852"/>
                  <a:pt x="803" y="873"/>
                  <a:pt x="774" y="893"/>
                </a:cubicBezTo>
                <a:cubicBezTo>
                  <a:pt x="750" y="910"/>
                  <a:pt x="731" y="933"/>
                  <a:pt x="708" y="955"/>
                </a:cubicBezTo>
                <a:cubicBezTo>
                  <a:pt x="690" y="891"/>
                  <a:pt x="689" y="826"/>
                  <a:pt x="685" y="757"/>
                </a:cubicBezTo>
                <a:cubicBezTo>
                  <a:pt x="706" y="764"/>
                  <a:pt x="723" y="773"/>
                  <a:pt x="741" y="776"/>
                </a:cubicBezTo>
                <a:cubicBezTo>
                  <a:pt x="787" y="782"/>
                  <a:pt x="823" y="759"/>
                  <a:pt x="852" y="728"/>
                </a:cubicBezTo>
                <a:cubicBezTo>
                  <a:pt x="884" y="694"/>
                  <a:pt x="906" y="654"/>
                  <a:pt x="917" y="607"/>
                </a:cubicBezTo>
                <a:cubicBezTo>
                  <a:pt x="923" y="583"/>
                  <a:pt x="930" y="559"/>
                  <a:pt x="937" y="535"/>
                </a:cubicBezTo>
                <a:cubicBezTo>
                  <a:pt x="949" y="495"/>
                  <a:pt x="968" y="459"/>
                  <a:pt x="1016" y="438"/>
                </a:cubicBezTo>
                <a:cubicBezTo>
                  <a:pt x="968" y="423"/>
                  <a:pt x="927" y="419"/>
                  <a:pt x="891" y="433"/>
                </a:cubicBezTo>
                <a:cubicBezTo>
                  <a:pt x="855" y="446"/>
                  <a:pt x="825" y="474"/>
                  <a:pt x="790" y="498"/>
                </a:cubicBezTo>
                <a:cubicBezTo>
                  <a:pt x="772" y="400"/>
                  <a:pt x="725" y="315"/>
                  <a:pt x="659" y="236"/>
                </a:cubicBezTo>
                <a:cubicBezTo>
                  <a:pt x="655" y="244"/>
                  <a:pt x="651" y="249"/>
                  <a:pt x="652" y="253"/>
                </a:cubicBezTo>
                <a:cubicBezTo>
                  <a:pt x="658" y="304"/>
                  <a:pt x="636" y="349"/>
                  <a:pt x="619" y="395"/>
                </a:cubicBezTo>
                <a:cubicBezTo>
                  <a:pt x="605" y="432"/>
                  <a:pt x="588" y="468"/>
                  <a:pt x="571" y="506"/>
                </a:cubicBezTo>
                <a:cubicBezTo>
                  <a:pt x="544" y="501"/>
                  <a:pt x="512" y="495"/>
                  <a:pt x="482" y="488"/>
                </a:cubicBezTo>
                <a:cubicBezTo>
                  <a:pt x="451" y="481"/>
                  <a:pt x="420" y="473"/>
                  <a:pt x="387" y="465"/>
                </a:cubicBezTo>
                <a:cubicBezTo>
                  <a:pt x="367" y="541"/>
                  <a:pt x="412" y="600"/>
                  <a:pt x="455" y="658"/>
                </a:cubicBezTo>
                <a:cubicBezTo>
                  <a:pt x="499" y="717"/>
                  <a:pt x="557" y="758"/>
                  <a:pt x="637" y="750"/>
                </a:cubicBezTo>
                <a:cubicBezTo>
                  <a:pt x="636" y="793"/>
                  <a:pt x="634" y="833"/>
                  <a:pt x="635" y="871"/>
                </a:cubicBezTo>
                <a:cubicBezTo>
                  <a:pt x="636" y="910"/>
                  <a:pt x="641" y="949"/>
                  <a:pt x="644" y="995"/>
                </a:cubicBezTo>
                <a:cubicBezTo>
                  <a:pt x="548" y="917"/>
                  <a:pt x="444" y="880"/>
                  <a:pt x="323" y="908"/>
                </a:cubicBezTo>
                <a:cubicBezTo>
                  <a:pt x="317" y="941"/>
                  <a:pt x="333" y="969"/>
                  <a:pt x="343" y="997"/>
                </a:cubicBezTo>
                <a:cubicBezTo>
                  <a:pt x="370" y="1069"/>
                  <a:pt x="424" y="1117"/>
                  <a:pt x="486" y="1157"/>
                </a:cubicBezTo>
                <a:cubicBezTo>
                  <a:pt x="557" y="1202"/>
                  <a:pt x="636" y="1225"/>
                  <a:pt x="720" y="1247"/>
                </a:cubicBezTo>
                <a:cubicBezTo>
                  <a:pt x="760" y="1355"/>
                  <a:pt x="811" y="1461"/>
                  <a:pt x="878" y="1557"/>
                </a:cubicBezTo>
                <a:cubicBezTo>
                  <a:pt x="946" y="1652"/>
                  <a:pt x="1022" y="1740"/>
                  <a:pt x="1098" y="1835"/>
                </a:cubicBezTo>
                <a:cubicBezTo>
                  <a:pt x="1069" y="1825"/>
                  <a:pt x="1041" y="1817"/>
                  <a:pt x="1015" y="1808"/>
                </a:cubicBezTo>
                <a:cubicBezTo>
                  <a:pt x="937" y="1648"/>
                  <a:pt x="818" y="1546"/>
                  <a:pt x="632" y="1532"/>
                </a:cubicBezTo>
                <a:cubicBezTo>
                  <a:pt x="627" y="1593"/>
                  <a:pt x="645" y="1644"/>
                  <a:pt x="680" y="1686"/>
                </a:cubicBezTo>
                <a:cubicBezTo>
                  <a:pt x="714" y="1727"/>
                  <a:pt x="753" y="1762"/>
                  <a:pt x="793" y="1802"/>
                </a:cubicBezTo>
                <a:cubicBezTo>
                  <a:pt x="678" y="1812"/>
                  <a:pt x="581" y="1860"/>
                  <a:pt x="482" y="1919"/>
                </a:cubicBezTo>
                <a:cubicBezTo>
                  <a:pt x="466" y="1912"/>
                  <a:pt x="447" y="1903"/>
                  <a:pt x="429" y="1893"/>
                </a:cubicBezTo>
                <a:cubicBezTo>
                  <a:pt x="351" y="1849"/>
                  <a:pt x="272" y="1856"/>
                  <a:pt x="194" y="1888"/>
                </a:cubicBezTo>
                <a:cubicBezTo>
                  <a:pt x="163" y="1900"/>
                  <a:pt x="134" y="1917"/>
                  <a:pt x="107" y="1936"/>
                </a:cubicBezTo>
                <a:cubicBezTo>
                  <a:pt x="75" y="1959"/>
                  <a:pt x="80" y="1982"/>
                  <a:pt x="115" y="1999"/>
                </a:cubicBezTo>
                <a:cubicBezTo>
                  <a:pt x="176" y="2030"/>
                  <a:pt x="238" y="2052"/>
                  <a:pt x="308" y="2043"/>
                </a:cubicBezTo>
                <a:cubicBezTo>
                  <a:pt x="309" y="2043"/>
                  <a:pt x="310" y="2045"/>
                  <a:pt x="311" y="2046"/>
                </a:cubicBezTo>
                <a:cubicBezTo>
                  <a:pt x="283" y="2081"/>
                  <a:pt x="259" y="2121"/>
                  <a:pt x="240" y="2160"/>
                </a:cubicBezTo>
                <a:cubicBezTo>
                  <a:pt x="263" y="2160"/>
                  <a:pt x="263" y="2160"/>
                  <a:pt x="263" y="2160"/>
                </a:cubicBezTo>
                <a:cubicBezTo>
                  <a:pt x="288" y="2110"/>
                  <a:pt x="321" y="2066"/>
                  <a:pt x="362" y="2026"/>
                </a:cubicBezTo>
                <a:cubicBezTo>
                  <a:pt x="375" y="2013"/>
                  <a:pt x="388" y="2016"/>
                  <a:pt x="405" y="2023"/>
                </a:cubicBezTo>
                <a:cubicBezTo>
                  <a:pt x="373" y="2070"/>
                  <a:pt x="342" y="2115"/>
                  <a:pt x="312" y="2160"/>
                </a:cubicBezTo>
                <a:cubicBezTo>
                  <a:pt x="322" y="2160"/>
                  <a:pt x="322" y="2160"/>
                  <a:pt x="322" y="2160"/>
                </a:cubicBezTo>
                <a:cubicBezTo>
                  <a:pt x="356" y="2122"/>
                  <a:pt x="390" y="2082"/>
                  <a:pt x="430" y="2037"/>
                </a:cubicBezTo>
                <a:cubicBezTo>
                  <a:pt x="433" y="2088"/>
                  <a:pt x="418" y="2127"/>
                  <a:pt x="395" y="2160"/>
                </a:cubicBezTo>
                <a:cubicBezTo>
                  <a:pt x="421" y="2160"/>
                  <a:pt x="421" y="2160"/>
                  <a:pt x="421" y="2160"/>
                </a:cubicBezTo>
                <a:cubicBezTo>
                  <a:pt x="426" y="2153"/>
                  <a:pt x="432" y="2146"/>
                  <a:pt x="437" y="2139"/>
                </a:cubicBezTo>
                <a:cubicBezTo>
                  <a:pt x="438" y="2138"/>
                  <a:pt x="440" y="2138"/>
                  <a:pt x="444" y="2138"/>
                </a:cubicBezTo>
                <a:cubicBezTo>
                  <a:pt x="447" y="2145"/>
                  <a:pt x="449" y="2153"/>
                  <a:pt x="451" y="2160"/>
                </a:cubicBezTo>
                <a:cubicBezTo>
                  <a:pt x="472" y="2160"/>
                  <a:pt x="472" y="2160"/>
                  <a:pt x="472" y="2160"/>
                </a:cubicBezTo>
                <a:cubicBezTo>
                  <a:pt x="469" y="2146"/>
                  <a:pt x="467" y="2132"/>
                  <a:pt x="467" y="2120"/>
                </a:cubicBezTo>
                <a:cubicBezTo>
                  <a:pt x="468" y="2088"/>
                  <a:pt x="463" y="2049"/>
                  <a:pt x="504" y="2027"/>
                </a:cubicBezTo>
                <a:cubicBezTo>
                  <a:pt x="525" y="2065"/>
                  <a:pt x="525" y="2108"/>
                  <a:pt x="542" y="2146"/>
                </a:cubicBezTo>
                <a:cubicBezTo>
                  <a:pt x="555" y="2103"/>
                  <a:pt x="534" y="2064"/>
                  <a:pt x="532" y="2021"/>
                </a:cubicBezTo>
                <a:cubicBezTo>
                  <a:pt x="562" y="2031"/>
                  <a:pt x="584" y="2048"/>
                  <a:pt x="594" y="2075"/>
                </a:cubicBezTo>
                <a:cubicBezTo>
                  <a:pt x="605" y="2104"/>
                  <a:pt x="611" y="2132"/>
                  <a:pt x="613" y="2160"/>
                </a:cubicBezTo>
                <a:cubicBezTo>
                  <a:pt x="634" y="2160"/>
                  <a:pt x="634" y="2160"/>
                  <a:pt x="634" y="2160"/>
                </a:cubicBezTo>
                <a:cubicBezTo>
                  <a:pt x="634" y="2159"/>
                  <a:pt x="634" y="2158"/>
                  <a:pt x="634" y="2156"/>
                </a:cubicBezTo>
                <a:cubicBezTo>
                  <a:pt x="632" y="2075"/>
                  <a:pt x="595" y="2009"/>
                  <a:pt x="525" y="1954"/>
                </a:cubicBezTo>
                <a:cubicBezTo>
                  <a:pt x="629" y="1897"/>
                  <a:pt x="732" y="1862"/>
                  <a:pt x="850" y="1864"/>
                </a:cubicBezTo>
                <a:cubicBezTo>
                  <a:pt x="765" y="1944"/>
                  <a:pt x="729" y="2037"/>
                  <a:pt x="749" y="2149"/>
                </a:cubicBezTo>
                <a:cubicBezTo>
                  <a:pt x="854" y="2177"/>
                  <a:pt x="1017" y="2048"/>
                  <a:pt x="1024" y="1885"/>
                </a:cubicBezTo>
                <a:cubicBezTo>
                  <a:pt x="1101" y="1909"/>
                  <a:pt x="1170" y="1941"/>
                  <a:pt x="1223" y="2002"/>
                </a:cubicBezTo>
                <a:cubicBezTo>
                  <a:pt x="1239" y="2021"/>
                  <a:pt x="1251" y="2042"/>
                  <a:pt x="1279" y="2048"/>
                </a:cubicBezTo>
                <a:cubicBezTo>
                  <a:pt x="1287" y="2049"/>
                  <a:pt x="1295" y="2058"/>
                  <a:pt x="1300" y="2066"/>
                </a:cubicBezTo>
                <a:cubicBezTo>
                  <a:pt x="1321" y="2097"/>
                  <a:pt x="1339" y="2128"/>
                  <a:pt x="1356" y="2160"/>
                </a:cubicBezTo>
                <a:cubicBezTo>
                  <a:pt x="1384" y="2160"/>
                  <a:pt x="1384" y="2160"/>
                  <a:pt x="1384" y="2160"/>
                </a:cubicBezTo>
                <a:cubicBezTo>
                  <a:pt x="1380" y="2144"/>
                  <a:pt x="1380" y="2126"/>
                  <a:pt x="1387" y="2104"/>
                </a:cubicBezTo>
                <a:cubicBezTo>
                  <a:pt x="1364" y="2118"/>
                  <a:pt x="1352" y="2113"/>
                  <a:pt x="1345" y="2096"/>
                </a:cubicBezTo>
                <a:cubicBezTo>
                  <a:pt x="1338" y="2082"/>
                  <a:pt x="1327" y="2070"/>
                  <a:pt x="1323" y="2056"/>
                </a:cubicBezTo>
                <a:cubicBezTo>
                  <a:pt x="1316" y="2033"/>
                  <a:pt x="1303" y="2020"/>
                  <a:pt x="1278" y="2019"/>
                </a:cubicBezTo>
                <a:cubicBezTo>
                  <a:pt x="1275" y="1974"/>
                  <a:pt x="1242" y="1957"/>
                  <a:pt x="1209" y="1941"/>
                </a:cubicBezTo>
                <a:cubicBezTo>
                  <a:pt x="1151" y="1913"/>
                  <a:pt x="1095" y="1880"/>
                  <a:pt x="1033" y="1863"/>
                </a:cubicBezTo>
                <a:cubicBezTo>
                  <a:pt x="1017" y="1858"/>
                  <a:pt x="1008" y="1851"/>
                  <a:pt x="1016" y="1834"/>
                </a:cubicBezTo>
                <a:cubicBezTo>
                  <a:pt x="1087" y="1842"/>
                  <a:pt x="1137" y="1894"/>
                  <a:pt x="1201" y="1918"/>
                </a:cubicBezTo>
                <a:cubicBezTo>
                  <a:pt x="1199" y="1908"/>
                  <a:pt x="1196" y="1899"/>
                  <a:pt x="1191" y="1893"/>
                </a:cubicBezTo>
                <a:cubicBezTo>
                  <a:pt x="1127" y="1821"/>
                  <a:pt x="1063" y="1749"/>
                  <a:pt x="998" y="1678"/>
                </a:cubicBezTo>
                <a:cubicBezTo>
                  <a:pt x="934" y="1610"/>
                  <a:pt x="883" y="1533"/>
                  <a:pt x="838" y="1453"/>
                </a:cubicBezTo>
                <a:cubicBezTo>
                  <a:pt x="829" y="1437"/>
                  <a:pt x="822" y="1421"/>
                  <a:pt x="814" y="1405"/>
                </a:cubicBezTo>
                <a:cubicBezTo>
                  <a:pt x="840" y="1432"/>
                  <a:pt x="858" y="1464"/>
                  <a:pt x="879" y="1493"/>
                </a:cubicBezTo>
                <a:cubicBezTo>
                  <a:pt x="950" y="1593"/>
                  <a:pt x="1030" y="1687"/>
                  <a:pt x="1112" y="1778"/>
                </a:cubicBezTo>
                <a:cubicBezTo>
                  <a:pt x="1180" y="1852"/>
                  <a:pt x="1250" y="1924"/>
                  <a:pt x="1319" y="1998"/>
                </a:cubicBezTo>
                <a:cubicBezTo>
                  <a:pt x="1365" y="2047"/>
                  <a:pt x="1404" y="2102"/>
                  <a:pt x="1437" y="2160"/>
                </a:cubicBezTo>
                <a:cubicBezTo>
                  <a:pt x="1461" y="2160"/>
                  <a:pt x="1461" y="2160"/>
                  <a:pt x="1461" y="2160"/>
                </a:cubicBezTo>
                <a:cubicBezTo>
                  <a:pt x="1426" y="2096"/>
                  <a:pt x="1382" y="2035"/>
                  <a:pt x="1330" y="1979"/>
                </a:cubicBezTo>
                <a:cubicBezTo>
                  <a:pt x="1321" y="1970"/>
                  <a:pt x="1314" y="1958"/>
                  <a:pt x="1303" y="1944"/>
                </a:cubicBezTo>
                <a:cubicBezTo>
                  <a:pt x="1313" y="1940"/>
                  <a:pt x="1320" y="1936"/>
                  <a:pt x="1328" y="1934"/>
                </a:cubicBezTo>
                <a:cubicBezTo>
                  <a:pt x="1407" y="1911"/>
                  <a:pt x="1449" y="1851"/>
                  <a:pt x="1476" y="1780"/>
                </a:cubicBezTo>
                <a:cubicBezTo>
                  <a:pt x="1491" y="1742"/>
                  <a:pt x="1495" y="1698"/>
                  <a:pt x="1498" y="1657"/>
                </a:cubicBezTo>
                <a:cubicBezTo>
                  <a:pt x="1500" y="1627"/>
                  <a:pt x="1493" y="1596"/>
                  <a:pt x="1489" y="1566"/>
                </a:cubicBezTo>
                <a:cubicBezTo>
                  <a:pt x="1437" y="1561"/>
                  <a:pt x="1407" y="1597"/>
                  <a:pt x="1366" y="1620"/>
                </a:cubicBezTo>
                <a:close/>
                <a:moveTo>
                  <a:pt x="1599" y="1070"/>
                </a:moveTo>
                <a:cubicBezTo>
                  <a:pt x="1541" y="1123"/>
                  <a:pt x="1476" y="1148"/>
                  <a:pt x="1402" y="1146"/>
                </a:cubicBezTo>
                <a:cubicBezTo>
                  <a:pt x="1366" y="1145"/>
                  <a:pt x="1330" y="1138"/>
                  <a:pt x="1305" y="1100"/>
                </a:cubicBezTo>
                <a:cubicBezTo>
                  <a:pt x="1364" y="1088"/>
                  <a:pt x="1422" y="1094"/>
                  <a:pt x="1474" y="1065"/>
                </a:cubicBezTo>
                <a:cubicBezTo>
                  <a:pt x="1434" y="1066"/>
                  <a:pt x="1395" y="1067"/>
                  <a:pt x="1346" y="1068"/>
                </a:cubicBezTo>
                <a:cubicBezTo>
                  <a:pt x="1383" y="1044"/>
                  <a:pt x="1412" y="1024"/>
                  <a:pt x="1442" y="1005"/>
                </a:cubicBezTo>
                <a:cubicBezTo>
                  <a:pt x="1446" y="1003"/>
                  <a:pt x="1451" y="1004"/>
                  <a:pt x="1455" y="1004"/>
                </a:cubicBezTo>
                <a:cubicBezTo>
                  <a:pt x="1509" y="1008"/>
                  <a:pt x="1559" y="1023"/>
                  <a:pt x="1599" y="1070"/>
                </a:cubicBezTo>
                <a:close/>
                <a:moveTo>
                  <a:pt x="1279" y="931"/>
                </a:moveTo>
                <a:cubicBezTo>
                  <a:pt x="1310" y="881"/>
                  <a:pt x="1347" y="837"/>
                  <a:pt x="1410" y="824"/>
                </a:cubicBezTo>
                <a:cubicBezTo>
                  <a:pt x="1447" y="817"/>
                  <a:pt x="1482" y="802"/>
                  <a:pt x="1529" y="810"/>
                </a:cubicBezTo>
                <a:cubicBezTo>
                  <a:pt x="1496" y="862"/>
                  <a:pt x="1483" y="919"/>
                  <a:pt x="1444" y="965"/>
                </a:cubicBezTo>
                <a:cubicBezTo>
                  <a:pt x="1406" y="1008"/>
                  <a:pt x="1365" y="1039"/>
                  <a:pt x="1297" y="1025"/>
                </a:cubicBezTo>
                <a:cubicBezTo>
                  <a:pt x="1308" y="1008"/>
                  <a:pt x="1314" y="994"/>
                  <a:pt x="1323" y="982"/>
                </a:cubicBezTo>
                <a:cubicBezTo>
                  <a:pt x="1333" y="970"/>
                  <a:pt x="1345" y="960"/>
                  <a:pt x="1355" y="949"/>
                </a:cubicBezTo>
                <a:cubicBezTo>
                  <a:pt x="1365" y="939"/>
                  <a:pt x="1374" y="929"/>
                  <a:pt x="1384" y="919"/>
                </a:cubicBezTo>
                <a:cubicBezTo>
                  <a:pt x="1334" y="934"/>
                  <a:pt x="1303" y="970"/>
                  <a:pt x="1272" y="1010"/>
                </a:cubicBezTo>
                <a:cubicBezTo>
                  <a:pt x="1255" y="979"/>
                  <a:pt x="1264" y="954"/>
                  <a:pt x="1279" y="931"/>
                </a:cubicBezTo>
                <a:close/>
                <a:moveTo>
                  <a:pt x="1092" y="1083"/>
                </a:moveTo>
                <a:cubicBezTo>
                  <a:pt x="1060" y="1069"/>
                  <a:pt x="1049" y="1049"/>
                  <a:pt x="1042" y="1025"/>
                </a:cubicBezTo>
                <a:cubicBezTo>
                  <a:pt x="1029" y="976"/>
                  <a:pt x="1033" y="929"/>
                  <a:pt x="1045" y="880"/>
                </a:cubicBezTo>
                <a:cubicBezTo>
                  <a:pt x="1054" y="845"/>
                  <a:pt x="1066" y="812"/>
                  <a:pt x="1097" y="783"/>
                </a:cubicBezTo>
                <a:cubicBezTo>
                  <a:pt x="1115" y="810"/>
                  <a:pt x="1133" y="833"/>
                  <a:pt x="1147" y="858"/>
                </a:cubicBezTo>
                <a:cubicBezTo>
                  <a:pt x="1175" y="906"/>
                  <a:pt x="1185" y="960"/>
                  <a:pt x="1179" y="1015"/>
                </a:cubicBezTo>
                <a:cubicBezTo>
                  <a:pt x="1175" y="1047"/>
                  <a:pt x="1163" y="1077"/>
                  <a:pt x="1126" y="1092"/>
                </a:cubicBezTo>
                <a:cubicBezTo>
                  <a:pt x="1106" y="1044"/>
                  <a:pt x="1120" y="990"/>
                  <a:pt x="1090" y="949"/>
                </a:cubicBezTo>
                <a:cubicBezTo>
                  <a:pt x="1091" y="992"/>
                  <a:pt x="1091" y="1034"/>
                  <a:pt x="1092" y="1083"/>
                </a:cubicBezTo>
                <a:close/>
                <a:moveTo>
                  <a:pt x="806" y="544"/>
                </a:moveTo>
                <a:cubicBezTo>
                  <a:pt x="810" y="497"/>
                  <a:pt x="850" y="480"/>
                  <a:pt x="883" y="458"/>
                </a:cubicBezTo>
                <a:cubicBezTo>
                  <a:pt x="901" y="447"/>
                  <a:pt x="923" y="439"/>
                  <a:pt x="948" y="449"/>
                </a:cubicBezTo>
                <a:cubicBezTo>
                  <a:pt x="932" y="494"/>
                  <a:pt x="915" y="534"/>
                  <a:pt x="904" y="575"/>
                </a:cubicBezTo>
                <a:cubicBezTo>
                  <a:pt x="895" y="611"/>
                  <a:pt x="876" y="639"/>
                  <a:pt x="856" y="667"/>
                </a:cubicBezTo>
                <a:cubicBezTo>
                  <a:pt x="839" y="689"/>
                  <a:pt x="816" y="704"/>
                  <a:pt x="784" y="702"/>
                </a:cubicBezTo>
                <a:cubicBezTo>
                  <a:pt x="800" y="676"/>
                  <a:pt x="813" y="653"/>
                  <a:pt x="827" y="630"/>
                </a:cubicBezTo>
                <a:cubicBezTo>
                  <a:pt x="809" y="642"/>
                  <a:pt x="796" y="658"/>
                  <a:pt x="780" y="672"/>
                </a:cubicBezTo>
                <a:cubicBezTo>
                  <a:pt x="766" y="686"/>
                  <a:pt x="752" y="703"/>
                  <a:pt x="725" y="694"/>
                </a:cubicBezTo>
                <a:cubicBezTo>
                  <a:pt x="742" y="669"/>
                  <a:pt x="758" y="647"/>
                  <a:pt x="772" y="624"/>
                </a:cubicBezTo>
                <a:cubicBezTo>
                  <a:pt x="787" y="599"/>
                  <a:pt x="780" y="565"/>
                  <a:pt x="806" y="544"/>
                </a:cubicBezTo>
                <a:close/>
                <a:moveTo>
                  <a:pt x="516" y="687"/>
                </a:moveTo>
                <a:cubicBezTo>
                  <a:pt x="464" y="643"/>
                  <a:pt x="427" y="588"/>
                  <a:pt x="406" y="523"/>
                </a:cubicBezTo>
                <a:cubicBezTo>
                  <a:pt x="403" y="514"/>
                  <a:pt x="404" y="505"/>
                  <a:pt x="404" y="499"/>
                </a:cubicBezTo>
                <a:cubicBezTo>
                  <a:pt x="439" y="504"/>
                  <a:pt x="471" y="510"/>
                  <a:pt x="503" y="514"/>
                </a:cubicBezTo>
                <a:cubicBezTo>
                  <a:pt x="532" y="517"/>
                  <a:pt x="557" y="526"/>
                  <a:pt x="574" y="543"/>
                </a:cubicBezTo>
                <a:cubicBezTo>
                  <a:pt x="579" y="575"/>
                  <a:pt x="583" y="603"/>
                  <a:pt x="588" y="634"/>
                </a:cubicBezTo>
                <a:cubicBezTo>
                  <a:pt x="560" y="618"/>
                  <a:pt x="537" y="604"/>
                  <a:pt x="514" y="591"/>
                </a:cubicBezTo>
                <a:cubicBezTo>
                  <a:pt x="540" y="625"/>
                  <a:pt x="580" y="645"/>
                  <a:pt x="594" y="688"/>
                </a:cubicBezTo>
                <a:cubicBezTo>
                  <a:pt x="560" y="709"/>
                  <a:pt x="541" y="709"/>
                  <a:pt x="516" y="687"/>
                </a:cubicBezTo>
                <a:close/>
                <a:moveTo>
                  <a:pt x="643" y="647"/>
                </a:moveTo>
                <a:cubicBezTo>
                  <a:pt x="640" y="646"/>
                  <a:pt x="638" y="644"/>
                  <a:pt x="636" y="642"/>
                </a:cubicBezTo>
                <a:cubicBezTo>
                  <a:pt x="594" y="580"/>
                  <a:pt x="587" y="516"/>
                  <a:pt x="619" y="448"/>
                </a:cubicBezTo>
                <a:cubicBezTo>
                  <a:pt x="641" y="400"/>
                  <a:pt x="666" y="353"/>
                  <a:pt x="677" y="295"/>
                </a:cubicBezTo>
                <a:cubicBezTo>
                  <a:pt x="694" y="322"/>
                  <a:pt x="713" y="347"/>
                  <a:pt x="727" y="376"/>
                </a:cubicBezTo>
                <a:cubicBezTo>
                  <a:pt x="752" y="427"/>
                  <a:pt x="770" y="482"/>
                  <a:pt x="769" y="541"/>
                </a:cubicBezTo>
                <a:cubicBezTo>
                  <a:pt x="768" y="609"/>
                  <a:pt x="746" y="640"/>
                  <a:pt x="685" y="656"/>
                </a:cubicBezTo>
                <a:cubicBezTo>
                  <a:pt x="690" y="610"/>
                  <a:pt x="701" y="564"/>
                  <a:pt x="688" y="517"/>
                </a:cubicBezTo>
                <a:cubicBezTo>
                  <a:pt x="676" y="562"/>
                  <a:pt x="678" y="610"/>
                  <a:pt x="654" y="651"/>
                </a:cubicBezTo>
                <a:cubicBezTo>
                  <a:pt x="648" y="649"/>
                  <a:pt x="645" y="649"/>
                  <a:pt x="643" y="647"/>
                </a:cubicBezTo>
                <a:close/>
                <a:moveTo>
                  <a:pt x="675" y="1129"/>
                </a:moveTo>
                <a:cubicBezTo>
                  <a:pt x="632" y="1105"/>
                  <a:pt x="592" y="1083"/>
                  <a:pt x="552" y="1061"/>
                </a:cubicBezTo>
                <a:cubicBezTo>
                  <a:pt x="550" y="1063"/>
                  <a:pt x="549" y="1065"/>
                  <a:pt x="547" y="1067"/>
                </a:cubicBezTo>
                <a:cubicBezTo>
                  <a:pt x="584" y="1096"/>
                  <a:pt x="621" y="1124"/>
                  <a:pt x="658" y="1153"/>
                </a:cubicBezTo>
                <a:cubicBezTo>
                  <a:pt x="630" y="1176"/>
                  <a:pt x="584" y="1178"/>
                  <a:pt x="514" y="1146"/>
                </a:cubicBezTo>
                <a:cubicBezTo>
                  <a:pt x="423" y="1105"/>
                  <a:pt x="366" y="1030"/>
                  <a:pt x="345" y="928"/>
                </a:cubicBezTo>
                <a:cubicBezTo>
                  <a:pt x="462" y="897"/>
                  <a:pt x="596" y="958"/>
                  <a:pt x="658" y="1048"/>
                </a:cubicBezTo>
                <a:cubicBezTo>
                  <a:pt x="673" y="1070"/>
                  <a:pt x="683" y="1096"/>
                  <a:pt x="675" y="1129"/>
                </a:cubicBezTo>
                <a:close/>
                <a:moveTo>
                  <a:pt x="679" y="1019"/>
                </a:moveTo>
                <a:cubicBezTo>
                  <a:pt x="655" y="948"/>
                  <a:pt x="652" y="879"/>
                  <a:pt x="660" y="810"/>
                </a:cubicBezTo>
                <a:cubicBezTo>
                  <a:pt x="688" y="929"/>
                  <a:pt x="693" y="985"/>
                  <a:pt x="679" y="1019"/>
                </a:cubicBezTo>
                <a:close/>
                <a:moveTo>
                  <a:pt x="720" y="989"/>
                </a:moveTo>
                <a:cubicBezTo>
                  <a:pt x="729" y="972"/>
                  <a:pt x="738" y="953"/>
                  <a:pt x="751" y="939"/>
                </a:cubicBezTo>
                <a:cubicBezTo>
                  <a:pt x="783" y="906"/>
                  <a:pt x="820" y="879"/>
                  <a:pt x="870" y="874"/>
                </a:cubicBezTo>
                <a:cubicBezTo>
                  <a:pt x="915" y="968"/>
                  <a:pt x="845" y="1144"/>
                  <a:pt x="763" y="1145"/>
                </a:cubicBezTo>
                <a:cubicBezTo>
                  <a:pt x="754" y="1084"/>
                  <a:pt x="788" y="1033"/>
                  <a:pt x="806" y="972"/>
                </a:cubicBezTo>
                <a:cubicBezTo>
                  <a:pt x="763" y="1015"/>
                  <a:pt x="756" y="1070"/>
                  <a:pt x="735" y="1119"/>
                </a:cubicBezTo>
                <a:cubicBezTo>
                  <a:pt x="698" y="1075"/>
                  <a:pt x="699" y="1032"/>
                  <a:pt x="720" y="989"/>
                </a:cubicBezTo>
                <a:close/>
                <a:moveTo>
                  <a:pt x="111" y="1967"/>
                </a:moveTo>
                <a:cubicBezTo>
                  <a:pt x="162" y="1899"/>
                  <a:pt x="321" y="1874"/>
                  <a:pt x="384" y="1923"/>
                </a:cubicBezTo>
                <a:cubicBezTo>
                  <a:pt x="336" y="1929"/>
                  <a:pt x="286" y="1936"/>
                  <a:pt x="236" y="1943"/>
                </a:cubicBezTo>
                <a:cubicBezTo>
                  <a:pt x="236" y="1945"/>
                  <a:pt x="236" y="1948"/>
                  <a:pt x="236" y="1951"/>
                </a:cubicBezTo>
                <a:cubicBezTo>
                  <a:pt x="291" y="1956"/>
                  <a:pt x="348" y="1935"/>
                  <a:pt x="403" y="1954"/>
                </a:cubicBezTo>
                <a:cubicBezTo>
                  <a:pt x="319" y="2053"/>
                  <a:pt x="201" y="2036"/>
                  <a:pt x="111" y="1967"/>
                </a:cubicBezTo>
                <a:close/>
                <a:moveTo>
                  <a:pt x="650" y="1555"/>
                </a:moveTo>
                <a:cubicBezTo>
                  <a:pt x="657" y="1555"/>
                  <a:pt x="663" y="1554"/>
                  <a:pt x="670" y="1555"/>
                </a:cubicBezTo>
                <a:cubicBezTo>
                  <a:pt x="681" y="1556"/>
                  <a:pt x="692" y="1557"/>
                  <a:pt x="703" y="1560"/>
                </a:cubicBezTo>
                <a:cubicBezTo>
                  <a:pt x="797" y="1581"/>
                  <a:pt x="866" y="1637"/>
                  <a:pt x="917" y="1716"/>
                </a:cubicBezTo>
                <a:cubicBezTo>
                  <a:pt x="925" y="1727"/>
                  <a:pt x="926" y="1742"/>
                  <a:pt x="929" y="1755"/>
                </a:cubicBezTo>
                <a:cubicBezTo>
                  <a:pt x="927" y="1756"/>
                  <a:pt x="924" y="1758"/>
                  <a:pt x="922" y="1759"/>
                </a:cubicBezTo>
                <a:cubicBezTo>
                  <a:pt x="872" y="1725"/>
                  <a:pt x="822" y="1691"/>
                  <a:pt x="772" y="1657"/>
                </a:cubicBezTo>
                <a:cubicBezTo>
                  <a:pt x="810" y="1713"/>
                  <a:pt x="877" y="1738"/>
                  <a:pt x="919" y="1798"/>
                </a:cubicBezTo>
                <a:cubicBezTo>
                  <a:pt x="798" y="1814"/>
                  <a:pt x="651" y="1667"/>
                  <a:pt x="650" y="1555"/>
                </a:cubicBezTo>
                <a:close/>
                <a:moveTo>
                  <a:pt x="702" y="1859"/>
                </a:moveTo>
                <a:cubicBezTo>
                  <a:pt x="649" y="1873"/>
                  <a:pt x="599" y="1894"/>
                  <a:pt x="541" y="1915"/>
                </a:cubicBezTo>
                <a:cubicBezTo>
                  <a:pt x="623" y="1853"/>
                  <a:pt x="803" y="1801"/>
                  <a:pt x="864" y="1834"/>
                </a:cubicBezTo>
                <a:cubicBezTo>
                  <a:pt x="811" y="1842"/>
                  <a:pt x="756" y="1846"/>
                  <a:pt x="702" y="1859"/>
                </a:cubicBezTo>
                <a:close/>
                <a:moveTo>
                  <a:pt x="941" y="2040"/>
                </a:moveTo>
                <a:cubicBezTo>
                  <a:pt x="899" y="2099"/>
                  <a:pt x="835" y="2120"/>
                  <a:pt x="768" y="2137"/>
                </a:cubicBezTo>
                <a:cubicBezTo>
                  <a:pt x="752" y="2030"/>
                  <a:pt x="812" y="1900"/>
                  <a:pt x="887" y="1877"/>
                </a:cubicBezTo>
                <a:cubicBezTo>
                  <a:pt x="901" y="1879"/>
                  <a:pt x="916" y="1882"/>
                  <a:pt x="932" y="1885"/>
                </a:cubicBezTo>
                <a:cubicBezTo>
                  <a:pt x="917" y="1940"/>
                  <a:pt x="880" y="1978"/>
                  <a:pt x="852" y="2027"/>
                </a:cubicBezTo>
                <a:cubicBezTo>
                  <a:pt x="891" y="2002"/>
                  <a:pt x="926" y="1962"/>
                  <a:pt x="954" y="1907"/>
                </a:cubicBezTo>
                <a:cubicBezTo>
                  <a:pt x="971" y="1959"/>
                  <a:pt x="968" y="2002"/>
                  <a:pt x="941" y="2040"/>
                </a:cubicBezTo>
                <a:close/>
                <a:moveTo>
                  <a:pt x="1054" y="1292"/>
                </a:moveTo>
                <a:cubicBezTo>
                  <a:pt x="1039" y="1350"/>
                  <a:pt x="1026" y="1402"/>
                  <a:pt x="1013" y="1455"/>
                </a:cubicBezTo>
                <a:cubicBezTo>
                  <a:pt x="1010" y="1402"/>
                  <a:pt x="1029" y="1331"/>
                  <a:pt x="1054" y="1292"/>
                </a:cubicBezTo>
                <a:close/>
                <a:moveTo>
                  <a:pt x="1283" y="1815"/>
                </a:moveTo>
                <a:cubicBezTo>
                  <a:pt x="1263" y="1747"/>
                  <a:pt x="1242" y="1681"/>
                  <a:pt x="1237" y="1600"/>
                </a:cubicBezTo>
                <a:cubicBezTo>
                  <a:pt x="1231" y="1619"/>
                  <a:pt x="1226" y="1628"/>
                  <a:pt x="1227" y="1637"/>
                </a:cubicBezTo>
                <a:cubicBezTo>
                  <a:pt x="1234" y="1698"/>
                  <a:pt x="1242" y="1758"/>
                  <a:pt x="1250" y="1824"/>
                </a:cubicBezTo>
                <a:cubicBezTo>
                  <a:pt x="1241" y="1819"/>
                  <a:pt x="1233" y="1817"/>
                  <a:pt x="1227" y="1812"/>
                </a:cubicBezTo>
                <a:cubicBezTo>
                  <a:pt x="1188" y="1776"/>
                  <a:pt x="1161" y="1733"/>
                  <a:pt x="1154" y="1679"/>
                </a:cubicBezTo>
                <a:cubicBezTo>
                  <a:pt x="1152" y="1655"/>
                  <a:pt x="1152" y="1632"/>
                  <a:pt x="1150" y="1608"/>
                </a:cubicBezTo>
                <a:cubicBezTo>
                  <a:pt x="1141" y="1518"/>
                  <a:pt x="1181" y="1447"/>
                  <a:pt x="1236" y="1377"/>
                </a:cubicBezTo>
                <a:cubicBezTo>
                  <a:pt x="1255" y="1404"/>
                  <a:pt x="1274" y="1428"/>
                  <a:pt x="1290" y="1454"/>
                </a:cubicBezTo>
                <a:cubicBezTo>
                  <a:pt x="1346" y="1550"/>
                  <a:pt x="1359" y="1653"/>
                  <a:pt x="1338" y="1761"/>
                </a:cubicBezTo>
                <a:cubicBezTo>
                  <a:pt x="1333" y="1786"/>
                  <a:pt x="1316" y="1809"/>
                  <a:pt x="1283" y="1815"/>
                </a:cubicBezTo>
                <a:close/>
                <a:moveTo>
                  <a:pt x="1467" y="1738"/>
                </a:moveTo>
                <a:cubicBezTo>
                  <a:pt x="1457" y="1776"/>
                  <a:pt x="1445" y="1813"/>
                  <a:pt x="1416" y="1842"/>
                </a:cubicBezTo>
                <a:cubicBezTo>
                  <a:pt x="1393" y="1864"/>
                  <a:pt x="1377" y="1869"/>
                  <a:pt x="1347" y="1863"/>
                </a:cubicBezTo>
                <a:cubicBezTo>
                  <a:pt x="1360" y="1805"/>
                  <a:pt x="1417" y="1763"/>
                  <a:pt x="1413" y="1690"/>
                </a:cubicBezTo>
                <a:cubicBezTo>
                  <a:pt x="1401" y="1713"/>
                  <a:pt x="1393" y="1728"/>
                  <a:pt x="1384" y="1746"/>
                </a:cubicBezTo>
                <a:cubicBezTo>
                  <a:pt x="1358" y="1660"/>
                  <a:pt x="1384" y="1612"/>
                  <a:pt x="1469" y="1588"/>
                </a:cubicBezTo>
                <a:cubicBezTo>
                  <a:pt x="1483" y="1633"/>
                  <a:pt x="1482" y="1679"/>
                  <a:pt x="1467" y="1738"/>
                </a:cubicBezTo>
                <a:close/>
              </a:path>
            </a:pathLst>
          </a:custGeom>
          <a:solidFill>
            <a:schemeClr val="accent1">
              <a:lumMod val="75000"/>
            </a:schemeClr>
          </a:solidFill>
          <a:ln>
            <a:noFill/>
          </a:ln>
        </p:spPr>
      </p:sp>
      <p:grpSp>
        <p:nvGrpSpPr>
          <p:cNvPr id="9" name="Group 8" title="Text Container Shape"/>
          <p:cNvGrpSpPr/>
          <p:nvPr/>
        </p:nvGrpSpPr>
        <p:grpSpPr>
          <a:xfrm>
            <a:off x="2452050" y="1262064"/>
            <a:ext cx="7284727"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2403" y="6296731"/>
            <a:ext cx="2742486" cy="365125"/>
          </a:xfrm>
        </p:spPr>
        <p:txBody>
          <a:bodyPr/>
          <a:lstStyle>
            <a:lvl1pPr>
              <a:defRPr>
                <a:solidFill>
                  <a:schemeClr val="bg2"/>
                </a:solidFill>
              </a:defRPr>
            </a:lvl1pPr>
          </a:lstStyle>
          <a:p>
            <a:fld id="{9AFE8FB1-0A7A-443E-AAF7-31D4FA1AA312}" type="datetimeFigureOut">
              <a:rPr lang="en-US" smtClean="0"/>
              <a:t>10/22/2017</a:t>
            </a:fld>
            <a:endParaRPr lang="en-US"/>
          </a:p>
        </p:txBody>
      </p:sp>
      <p:sp>
        <p:nvSpPr>
          <p:cNvPr id="5" name="Footer Placeholder 4"/>
          <p:cNvSpPr>
            <a:spLocks noGrp="1"/>
          </p:cNvSpPr>
          <p:nvPr>
            <p:ph type="ftr" sz="quarter" idx="11"/>
          </p:nvPr>
        </p:nvSpPr>
        <p:spPr>
          <a:xfrm>
            <a:off x="4039858" y="6296731"/>
            <a:ext cx="4113728" cy="365125"/>
          </a:xfrm>
        </p:spPr>
        <p:txBody>
          <a:bodyPr/>
          <a:lstStyle>
            <a:lvl1pPr algn="ctr">
              <a:defRPr>
                <a:solidFill>
                  <a:schemeClr val="bg2"/>
                </a:solidFill>
              </a:defRPr>
            </a:lvl1pPr>
          </a:lstStyle>
          <a:p>
            <a:endParaRPr lang="en-GB"/>
          </a:p>
        </p:txBody>
      </p:sp>
      <p:sp>
        <p:nvSpPr>
          <p:cNvPr id="6" name="Slide Number Placeholder 5"/>
          <p:cNvSpPr>
            <a:spLocks noGrp="1"/>
          </p:cNvSpPr>
          <p:nvPr>
            <p:ph type="sldNum" sz="quarter" idx="12"/>
          </p:nvPr>
        </p:nvSpPr>
        <p:spPr>
          <a:xfrm>
            <a:off x="463955" y="6296731"/>
            <a:ext cx="2780818" cy="365125"/>
          </a:xfrm>
        </p:spPr>
        <p:txBody>
          <a:bodyPr anchor="ctr"/>
          <a:lstStyle>
            <a:lvl1pPr algn="l">
              <a:defRPr sz="1200">
                <a:solidFill>
                  <a:schemeClr val="bg2"/>
                </a:solidFill>
              </a:defRPr>
            </a:lvl1pPr>
          </a:lstStyle>
          <a:p>
            <a:fld id="{25BA54BD-C84D-46CE-8B72-31BFB26ABA43}" type="slidenum">
              <a:rPr lang="en-GB" smtClean="0"/>
              <a:t>‹#›</a:t>
            </a:fld>
            <a:endParaRPr lang="en-GB"/>
          </a:p>
        </p:txBody>
      </p:sp>
      <p:sp>
        <p:nvSpPr>
          <p:cNvPr id="2" name="Title 1"/>
          <p:cNvSpPr>
            <a:spLocks noGrp="1"/>
          </p:cNvSpPr>
          <p:nvPr>
            <p:ph type="title"/>
          </p:nvPr>
        </p:nvSpPr>
        <p:spPr>
          <a:xfrm>
            <a:off x="3161477" y="1830580"/>
            <a:ext cx="5858198" cy="1841715"/>
          </a:xfrm>
        </p:spPr>
        <p:txBody>
          <a:bodyPr anchor="t">
            <a:normAutofit/>
          </a:bodyPr>
          <a:lstStyle>
            <a:lvl1pPr algn="ctr">
              <a:lnSpc>
                <a:spcPct val="105000"/>
              </a:lnSpc>
              <a:defRPr sz="3899"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3591" y="4176132"/>
            <a:ext cx="4565285" cy="1038807"/>
          </a:xfrm>
        </p:spPr>
        <p:txBody>
          <a:bodyPr>
            <a:normAutofit/>
          </a:bodyPr>
          <a:lstStyle>
            <a:lvl1pPr marL="0" indent="0" algn="ctr">
              <a:lnSpc>
                <a:spcPct val="130000"/>
              </a:lnSpc>
              <a:spcBef>
                <a:spcPts val="0"/>
              </a:spcBef>
              <a:buNone/>
              <a:defRPr sz="1999" baseline="0">
                <a:solidFill>
                  <a:schemeClr val="tx2">
                    <a:lumMod val="75000"/>
                    <a:lumOff val="25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95923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2935" y="2438400"/>
            <a:ext cx="4159437"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1786" y="2438400"/>
            <a:ext cx="4159437"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FE8FB1-0A7A-443E-AAF7-31D4FA1AA312}" type="datetimeFigureOut">
              <a:rPr lang="en-US" smtClean="0"/>
              <a:t>10/22/2017</a:t>
            </a:fld>
            <a:endParaRPr lang="en-US"/>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1118856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05053" y="566928"/>
            <a:ext cx="8896171"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2935" y="2456408"/>
            <a:ext cx="4159437" cy="823912"/>
          </a:xfrm>
        </p:spPr>
        <p:txBody>
          <a:bodyPr anchor="b"/>
          <a:lstStyle>
            <a:lvl1pPr marL="0" indent="0">
              <a:lnSpc>
                <a:spcPct val="99000"/>
              </a:lnSpc>
              <a:buNone/>
              <a:defRPr sz="2399" b="0" baseline="0">
                <a:solidFill>
                  <a:schemeClr val="accent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Edit Master text styles</a:t>
            </a:r>
          </a:p>
        </p:txBody>
      </p:sp>
      <p:sp>
        <p:nvSpPr>
          <p:cNvPr id="4" name="Content Placeholder 3"/>
          <p:cNvSpPr>
            <a:spLocks noGrp="1"/>
          </p:cNvSpPr>
          <p:nvPr>
            <p:ph sz="half" idx="2"/>
          </p:nvPr>
        </p:nvSpPr>
        <p:spPr>
          <a:xfrm>
            <a:off x="2932935" y="3316640"/>
            <a:ext cx="4159437"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1786" y="2456408"/>
            <a:ext cx="4159437" cy="823912"/>
          </a:xfrm>
        </p:spPr>
        <p:txBody>
          <a:bodyPr anchor="b"/>
          <a:lstStyle>
            <a:lvl1pPr marL="0" indent="0">
              <a:lnSpc>
                <a:spcPct val="99000"/>
              </a:lnSpc>
              <a:buNone/>
              <a:defRPr sz="2399" b="0" baseline="0">
                <a:solidFill>
                  <a:schemeClr val="accent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Edit Master text styles</a:t>
            </a:r>
          </a:p>
        </p:txBody>
      </p:sp>
      <p:sp>
        <p:nvSpPr>
          <p:cNvPr id="6" name="Content Placeholder 5"/>
          <p:cNvSpPr>
            <a:spLocks noGrp="1"/>
          </p:cNvSpPr>
          <p:nvPr>
            <p:ph sz="quarter" idx="4"/>
          </p:nvPr>
        </p:nvSpPr>
        <p:spPr>
          <a:xfrm>
            <a:off x="7541786" y="3316640"/>
            <a:ext cx="4159437"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FE8FB1-0A7A-443E-AAF7-31D4FA1AA312}" type="datetimeFigureOut">
              <a:rPr lang="en-US" smtClean="0"/>
              <a:t>10/22/2017</a:t>
            </a:fld>
            <a:endParaRPr lang="en-US"/>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7282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FE8FB1-0A7A-443E-AAF7-31D4FA1AA312}" type="datetimeFigureOut">
              <a:rPr lang="en-US" smtClean="0"/>
              <a:t>10/22/2017</a:t>
            </a:fld>
            <a:endParaRPr lang="en-US"/>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1340005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6" name="Freeform 5"/>
          <p:cNvSpPr>
            <a:spLocks noEditPoints="1"/>
          </p:cNvSpPr>
          <p:nvPr/>
        </p:nvSpPr>
        <p:spPr bwMode="auto">
          <a:xfrm>
            <a:off x="1" y="4764"/>
            <a:ext cx="3779094"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p:nvSpPr>
          <p:cNvPr id="2" name="Date Placeholder 1"/>
          <p:cNvSpPr>
            <a:spLocks noGrp="1"/>
          </p:cNvSpPr>
          <p:nvPr>
            <p:ph type="dt" sz="half" idx="10"/>
          </p:nvPr>
        </p:nvSpPr>
        <p:spPr/>
        <p:txBody>
          <a:bodyPr/>
          <a:lstStyle/>
          <a:p>
            <a:fld id="{9AFE8FB1-0A7A-443E-AAF7-31D4FA1AA312}" type="datetimeFigureOut">
              <a:rPr lang="en-US" smtClean="0"/>
              <a:t>10/22/2017</a:t>
            </a:fld>
            <a:endParaRPr lang="en-US"/>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3193537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40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2" name="Freeform 5"/>
          <p:cNvSpPr>
            <a:spLocks noEditPoints="1"/>
          </p:cNvSpPr>
          <p:nvPr/>
        </p:nvSpPr>
        <p:spPr bwMode="auto">
          <a:xfrm>
            <a:off x="8409187" y="0"/>
            <a:ext cx="3779638" cy="6858000"/>
          </a:xfrm>
          <a:custGeom>
            <a:avLst/>
            <a:gdLst/>
            <a:ahLst/>
            <a:cxnLst/>
            <a:rect l="0" t="0" r="r" b="b"/>
            <a:pathLst>
              <a:path w="1189" h="2160">
                <a:moveTo>
                  <a:pt x="1000" y="1982"/>
                </a:moveTo>
                <a:cubicBezTo>
                  <a:pt x="1033" y="1946"/>
                  <a:pt x="1054" y="1904"/>
                  <a:pt x="1077" y="1863"/>
                </a:cubicBezTo>
                <a:cubicBezTo>
                  <a:pt x="1113" y="1797"/>
                  <a:pt x="1109" y="1731"/>
                  <a:pt x="1090" y="1663"/>
                </a:cubicBezTo>
                <a:cubicBezTo>
                  <a:pt x="1088" y="1658"/>
                  <a:pt x="1083" y="1654"/>
                  <a:pt x="1079" y="1649"/>
                </a:cubicBezTo>
                <a:cubicBezTo>
                  <a:pt x="1010" y="1686"/>
                  <a:pt x="950" y="1730"/>
                  <a:pt x="908" y="1797"/>
                </a:cubicBezTo>
                <a:cubicBezTo>
                  <a:pt x="887" y="1768"/>
                  <a:pt x="876" y="1734"/>
                  <a:pt x="839" y="1720"/>
                </a:cubicBezTo>
                <a:cubicBezTo>
                  <a:pt x="827" y="1741"/>
                  <a:pt x="812" y="1760"/>
                  <a:pt x="804" y="1781"/>
                </a:cubicBezTo>
                <a:cubicBezTo>
                  <a:pt x="793" y="1811"/>
                  <a:pt x="782" y="1843"/>
                  <a:pt x="780" y="1875"/>
                </a:cubicBezTo>
                <a:cubicBezTo>
                  <a:pt x="777" y="1933"/>
                  <a:pt x="787" y="1988"/>
                  <a:pt x="835" y="2029"/>
                </a:cubicBezTo>
                <a:cubicBezTo>
                  <a:pt x="840" y="2033"/>
                  <a:pt x="843" y="2038"/>
                  <a:pt x="849" y="2044"/>
                </a:cubicBezTo>
                <a:cubicBezTo>
                  <a:pt x="837" y="2050"/>
                  <a:pt x="828" y="2056"/>
                  <a:pt x="819" y="2060"/>
                </a:cubicBezTo>
                <a:cubicBezTo>
                  <a:pt x="758" y="2086"/>
                  <a:pt x="702" y="2119"/>
                  <a:pt x="652" y="2160"/>
                </a:cubicBezTo>
                <a:cubicBezTo>
                  <a:pt x="677" y="2160"/>
                  <a:pt x="677" y="2160"/>
                  <a:pt x="677" y="2160"/>
                </a:cubicBezTo>
                <a:cubicBezTo>
                  <a:pt x="722" y="2127"/>
                  <a:pt x="769" y="2098"/>
                  <a:pt x="821" y="2077"/>
                </a:cubicBezTo>
                <a:cubicBezTo>
                  <a:pt x="892" y="2047"/>
                  <a:pt x="964" y="2019"/>
                  <a:pt x="1035" y="1988"/>
                </a:cubicBezTo>
                <a:cubicBezTo>
                  <a:pt x="1087" y="1966"/>
                  <a:pt x="1138" y="1942"/>
                  <a:pt x="1188" y="1917"/>
                </a:cubicBezTo>
                <a:cubicBezTo>
                  <a:pt x="1188" y="1788"/>
                  <a:pt x="1188" y="1788"/>
                  <a:pt x="1188" y="1788"/>
                </a:cubicBezTo>
                <a:cubicBezTo>
                  <a:pt x="1187" y="1793"/>
                  <a:pt x="1185" y="1798"/>
                  <a:pt x="1184" y="1804"/>
                </a:cubicBezTo>
                <a:cubicBezTo>
                  <a:pt x="1155" y="1896"/>
                  <a:pt x="1087" y="1949"/>
                  <a:pt x="1000" y="1982"/>
                </a:cubicBezTo>
                <a:close/>
                <a:moveTo>
                  <a:pt x="853" y="1831"/>
                </a:moveTo>
                <a:cubicBezTo>
                  <a:pt x="826" y="1881"/>
                  <a:pt x="853" y="1928"/>
                  <a:pt x="844" y="1973"/>
                </a:cubicBezTo>
                <a:cubicBezTo>
                  <a:pt x="821" y="1968"/>
                  <a:pt x="811" y="1960"/>
                  <a:pt x="802" y="1937"/>
                </a:cubicBezTo>
                <a:cubicBezTo>
                  <a:pt x="791" y="1908"/>
                  <a:pt x="794" y="1878"/>
                  <a:pt x="800" y="1848"/>
                </a:cubicBezTo>
                <a:cubicBezTo>
                  <a:pt x="808" y="1802"/>
                  <a:pt x="822" y="1769"/>
                  <a:pt x="846" y="1742"/>
                </a:cubicBezTo>
                <a:cubicBezTo>
                  <a:pt x="898" y="1786"/>
                  <a:pt x="900" y="1828"/>
                  <a:pt x="855" y="1880"/>
                </a:cubicBezTo>
                <a:cubicBezTo>
                  <a:pt x="854" y="1864"/>
                  <a:pt x="854" y="1851"/>
                  <a:pt x="853" y="1831"/>
                </a:cubicBezTo>
                <a:close/>
                <a:moveTo>
                  <a:pt x="924" y="1977"/>
                </a:moveTo>
                <a:cubicBezTo>
                  <a:pt x="951" y="1933"/>
                  <a:pt x="976" y="1894"/>
                  <a:pt x="1000" y="1853"/>
                </a:cubicBezTo>
                <a:cubicBezTo>
                  <a:pt x="1003" y="1848"/>
                  <a:pt x="1002" y="1839"/>
                  <a:pt x="1004" y="1825"/>
                </a:cubicBezTo>
                <a:cubicBezTo>
                  <a:pt x="975" y="1879"/>
                  <a:pt x="940" y="1919"/>
                  <a:pt x="904" y="1960"/>
                </a:cubicBezTo>
                <a:cubicBezTo>
                  <a:pt x="883" y="1946"/>
                  <a:pt x="878" y="1924"/>
                  <a:pt x="883" y="1905"/>
                </a:cubicBezTo>
                <a:cubicBezTo>
                  <a:pt x="902" y="1823"/>
                  <a:pt x="944" y="1755"/>
                  <a:pt x="1014" y="1705"/>
                </a:cubicBezTo>
                <a:cubicBezTo>
                  <a:pt x="1033" y="1692"/>
                  <a:pt x="1054" y="1681"/>
                  <a:pt x="1076" y="1668"/>
                </a:cubicBezTo>
                <a:cubicBezTo>
                  <a:pt x="1092" y="1735"/>
                  <a:pt x="1097" y="1797"/>
                  <a:pt x="1063" y="1857"/>
                </a:cubicBezTo>
                <a:cubicBezTo>
                  <a:pt x="1054" y="1873"/>
                  <a:pt x="1046" y="1890"/>
                  <a:pt x="1037" y="1906"/>
                </a:cubicBezTo>
                <a:cubicBezTo>
                  <a:pt x="1015" y="1941"/>
                  <a:pt x="983" y="1963"/>
                  <a:pt x="944" y="1975"/>
                </a:cubicBezTo>
                <a:cubicBezTo>
                  <a:pt x="938" y="1977"/>
                  <a:pt x="932" y="1976"/>
                  <a:pt x="924" y="1977"/>
                </a:cubicBezTo>
                <a:close/>
                <a:moveTo>
                  <a:pt x="1188" y="0"/>
                </a:moveTo>
                <a:cubicBezTo>
                  <a:pt x="1188" y="0"/>
                  <a:pt x="1188" y="1"/>
                  <a:pt x="1188" y="1"/>
                </a:cubicBezTo>
                <a:cubicBezTo>
                  <a:pt x="1188" y="0"/>
                  <a:pt x="1188" y="0"/>
                  <a:pt x="1188" y="0"/>
                </a:cubicBezTo>
                <a:close/>
                <a:moveTo>
                  <a:pt x="944" y="2044"/>
                </a:moveTo>
                <a:cubicBezTo>
                  <a:pt x="938" y="2046"/>
                  <a:pt x="933" y="2051"/>
                  <a:pt x="928" y="2058"/>
                </a:cubicBezTo>
                <a:cubicBezTo>
                  <a:pt x="981" y="2061"/>
                  <a:pt x="1032" y="2041"/>
                  <a:pt x="1085" y="2058"/>
                </a:cubicBezTo>
                <a:cubicBezTo>
                  <a:pt x="1085" y="2072"/>
                  <a:pt x="1077" y="2075"/>
                  <a:pt x="1064" y="2073"/>
                </a:cubicBezTo>
                <a:cubicBezTo>
                  <a:pt x="1015" y="2065"/>
                  <a:pt x="965" y="2070"/>
                  <a:pt x="916" y="2071"/>
                </a:cubicBezTo>
                <a:cubicBezTo>
                  <a:pt x="888" y="2072"/>
                  <a:pt x="859" y="2074"/>
                  <a:pt x="843" y="2104"/>
                </a:cubicBezTo>
                <a:cubicBezTo>
                  <a:pt x="825" y="2097"/>
                  <a:pt x="812" y="2102"/>
                  <a:pt x="800" y="2116"/>
                </a:cubicBezTo>
                <a:cubicBezTo>
                  <a:pt x="792" y="2125"/>
                  <a:pt x="781" y="2130"/>
                  <a:pt x="772" y="2137"/>
                </a:cubicBezTo>
                <a:cubicBezTo>
                  <a:pt x="761" y="2146"/>
                  <a:pt x="752" y="2147"/>
                  <a:pt x="740" y="2130"/>
                </a:cubicBezTo>
                <a:cubicBezTo>
                  <a:pt x="739" y="2142"/>
                  <a:pt x="735" y="2152"/>
                  <a:pt x="731" y="2160"/>
                </a:cubicBezTo>
                <a:cubicBezTo>
                  <a:pt x="768" y="2160"/>
                  <a:pt x="768" y="2160"/>
                  <a:pt x="768" y="2160"/>
                </a:cubicBezTo>
                <a:cubicBezTo>
                  <a:pt x="782" y="2150"/>
                  <a:pt x="797" y="2140"/>
                  <a:pt x="813" y="2130"/>
                </a:cubicBezTo>
                <a:cubicBezTo>
                  <a:pt x="819" y="2127"/>
                  <a:pt x="827" y="2123"/>
                  <a:pt x="833" y="2124"/>
                </a:cubicBezTo>
                <a:cubicBezTo>
                  <a:pt x="854" y="2129"/>
                  <a:pt x="870" y="2119"/>
                  <a:pt x="887" y="2110"/>
                </a:cubicBezTo>
                <a:cubicBezTo>
                  <a:pt x="943" y="2084"/>
                  <a:pt x="1002" y="2083"/>
                  <a:pt x="1063" y="2091"/>
                </a:cubicBezTo>
                <a:cubicBezTo>
                  <a:pt x="1054" y="2113"/>
                  <a:pt x="1049" y="2137"/>
                  <a:pt x="1048" y="2160"/>
                </a:cubicBezTo>
                <a:cubicBezTo>
                  <a:pt x="1082" y="2160"/>
                  <a:pt x="1082" y="2160"/>
                  <a:pt x="1082" y="2160"/>
                </a:cubicBezTo>
                <a:cubicBezTo>
                  <a:pt x="1088" y="2149"/>
                  <a:pt x="1096" y="2139"/>
                  <a:pt x="1105" y="2128"/>
                </a:cubicBezTo>
                <a:cubicBezTo>
                  <a:pt x="1106" y="2139"/>
                  <a:pt x="1107" y="2150"/>
                  <a:pt x="1108" y="2160"/>
                </a:cubicBezTo>
                <a:cubicBezTo>
                  <a:pt x="1126" y="2160"/>
                  <a:pt x="1126" y="2160"/>
                  <a:pt x="1126" y="2160"/>
                </a:cubicBezTo>
                <a:cubicBezTo>
                  <a:pt x="1125" y="2147"/>
                  <a:pt x="1125" y="2134"/>
                  <a:pt x="1127" y="2120"/>
                </a:cubicBezTo>
                <a:cubicBezTo>
                  <a:pt x="1139" y="2123"/>
                  <a:pt x="1151" y="2126"/>
                  <a:pt x="1162" y="2129"/>
                </a:cubicBezTo>
                <a:cubicBezTo>
                  <a:pt x="1171" y="2137"/>
                  <a:pt x="1178" y="2147"/>
                  <a:pt x="1183" y="2160"/>
                </a:cubicBezTo>
                <a:cubicBezTo>
                  <a:pt x="1188" y="2160"/>
                  <a:pt x="1188" y="2160"/>
                  <a:pt x="1188" y="2160"/>
                </a:cubicBezTo>
                <a:cubicBezTo>
                  <a:pt x="1188" y="2075"/>
                  <a:pt x="1188" y="2075"/>
                  <a:pt x="1188" y="2075"/>
                </a:cubicBezTo>
                <a:cubicBezTo>
                  <a:pt x="1180" y="2072"/>
                  <a:pt x="1171" y="2068"/>
                  <a:pt x="1164" y="2063"/>
                </a:cubicBezTo>
                <a:cubicBezTo>
                  <a:pt x="1172" y="2059"/>
                  <a:pt x="1180" y="2055"/>
                  <a:pt x="1188" y="2052"/>
                </a:cubicBezTo>
                <a:cubicBezTo>
                  <a:pt x="1188" y="2033"/>
                  <a:pt x="1188" y="2033"/>
                  <a:pt x="1188" y="2033"/>
                </a:cubicBezTo>
                <a:cubicBezTo>
                  <a:pt x="1184" y="2033"/>
                  <a:pt x="1179" y="2034"/>
                  <a:pt x="1174" y="2035"/>
                </a:cubicBezTo>
                <a:cubicBezTo>
                  <a:pt x="1173" y="2033"/>
                  <a:pt x="1172" y="2032"/>
                  <a:pt x="1170" y="2030"/>
                </a:cubicBezTo>
                <a:cubicBezTo>
                  <a:pt x="1176" y="2023"/>
                  <a:pt x="1181" y="2014"/>
                  <a:pt x="1188" y="2008"/>
                </a:cubicBezTo>
                <a:cubicBezTo>
                  <a:pt x="1188" y="1978"/>
                  <a:pt x="1188" y="1978"/>
                  <a:pt x="1188" y="1978"/>
                </a:cubicBezTo>
                <a:cubicBezTo>
                  <a:pt x="1156" y="1994"/>
                  <a:pt x="1124" y="2015"/>
                  <a:pt x="1093" y="2040"/>
                </a:cubicBezTo>
                <a:cubicBezTo>
                  <a:pt x="1072" y="2038"/>
                  <a:pt x="1051" y="2035"/>
                  <a:pt x="1027" y="2033"/>
                </a:cubicBezTo>
                <a:cubicBezTo>
                  <a:pt x="1082" y="2005"/>
                  <a:pt x="1136" y="1979"/>
                  <a:pt x="1188" y="1952"/>
                </a:cubicBezTo>
                <a:cubicBezTo>
                  <a:pt x="1188" y="1936"/>
                  <a:pt x="1188" y="1936"/>
                  <a:pt x="1188" y="1936"/>
                </a:cubicBezTo>
                <a:cubicBezTo>
                  <a:pt x="1175" y="1942"/>
                  <a:pt x="1161" y="1949"/>
                  <a:pt x="1147" y="1955"/>
                </a:cubicBezTo>
                <a:cubicBezTo>
                  <a:pt x="1079" y="1983"/>
                  <a:pt x="1011" y="2014"/>
                  <a:pt x="944" y="2044"/>
                </a:cubicBezTo>
                <a:close/>
                <a:moveTo>
                  <a:pt x="1172" y="974"/>
                </a:moveTo>
                <a:cubicBezTo>
                  <a:pt x="1082" y="958"/>
                  <a:pt x="1004" y="929"/>
                  <a:pt x="935" y="870"/>
                </a:cubicBezTo>
                <a:cubicBezTo>
                  <a:pt x="1024" y="864"/>
                  <a:pt x="1090" y="826"/>
                  <a:pt x="1132" y="750"/>
                </a:cubicBezTo>
                <a:cubicBezTo>
                  <a:pt x="1084" y="682"/>
                  <a:pt x="924" y="680"/>
                  <a:pt x="841" y="773"/>
                </a:cubicBezTo>
                <a:cubicBezTo>
                  <a:pt x="807" y="722"/>
                  <a:pt x="781" y="669"/>
                  <a:pt x="780" y="607"/>
                </a:cubicBezTo>
                <a:cubicBezTo>
                  <a:pt x="780" y="588"/>
                  <a:pt x="782" y="570"/>
                  <a:pt x="768" y="553"/>
                </a:cubicBezTo>
                <a:cubicBezTo>
                  <a:pt x="764" y="548"/>
                  <a:pt x="764" y="539"/>
                  <a:pt x="765" y="532"/>
                </a:cubicBezTo>
                <a:cubicBezTo>
                  <a:pt x="772" y="448"/>
                  <a:pt x="793" y="367"/>
                  <a:pt x="828" y="290"/>
                </a:cubicBezTo>
                <a:cubicBezTo>
                  <a:pt x="840" y="264"/>
                  <a:pt x="858" y="241"/>
                  <a:pt x="881" y="222"/>
                </a:cubicBezTo>
                <a:cubicBezTo>
                  <a:pt x="889" y="215"/>
                  <a:pt x="897" y="206"/>
                  <a:pt x="905" y="198"/>
                </a:cubicBezTo>
                <a:cubicBezTo>
                  <a:pt x="893" y="174"/>
                  <a:pt x="874" y="173"/>
                  <a:pt x="854" y="176"/>
                </a:cubicBezTo>
                <a:cubicBezTo>
                  <a:pt x="811" y="182"/>
                  <a:pt x="781" y="209"/>
                  <a:pt x="764" y="246"/>
                </a:cubicBezTo>
                <a:cubicBezTo>
                  <a:pt x="715" y="348"/>
                  <a:pt x="698" y="456"/>
                  <a:pt x="705" y="569"/>
                </a:cubicBezTo>
                <a:cubicBezTo>
                  <a:pt x="705" y="579"/>
                  <a:pt x="704" y="590"/>
                  <a:pt x="704" y="603"/>
                </a:cubicBezTo>
                <a:cubicBezTo>
                  <a:pt x="696" y="600"/>
                  <a:pt x="690" y="599"/>
                  <a:pt x="684" y="597"/>
                </a:cubicBezTo>
                <a:cubicBezTo>
                  <a:pt x="626" y="573"/>
                  <a:pt x="572" y="588"/>
                  <a:pt x="521" y="617"/>
                </a:cubicBezTo>
                <a:cubicBezTo>
                  <a:pt x="494" y="633"/>
                  <a:pt x="470" y="656"/>
                  <a:pt x="448" y="680"/>
                </a:cubicBezTo>
                <a:cubicBezTo>
                  <a:pt x="432" y="696"/>
                  <a:pt x="422" y="718"/>
                  <a:pt x="409" y="738"/>
                </a:cubicBezTo>
                <a:cubicBezTo>
                  <a:pt x="438" y="766"/>
                  <a:pt x="474" y="760"/>
                  <a:pt x="509" y="766"/>
                </a:cubicBezTo>
                <a:cubicBezTo>
                  <a:pt x="467" y="834"/>
                  <a:pt x="455" y="907"/>
                  <a:pt x="453" y="985"/>
                </a:cubicBezTo>
                <a:cubicBezTo>
                  <a:pt x="459" y="986"/>
                  <a:pt x="465" y="989"/>
                  <a:pt x="470" y="988"/>
                </a:cubicBezTo>
                <a:cubicBezTo>
                  <a:pt x="540" y="975"/>
                  <a:pt x="601" y="949"/>
                  <a:pt x="643" y="887"/>
                </a:cubicBezTo>
                <a:cubicBezTo>
                  <a:pt x="670" y="848"/>
                  <a:pt x="698" y="811"/>
                  <a:pt x="715" y="766"/>
                </a:cubicBezTo>
                <a:cubicBezTo>
                  <a:pt x="724" y="859"/>
                  <a:pt x="708" y="943"/>
                  <a:pt x="638" y="1010"/>
                </a:cubicBezTo>
                <a:cubicBezTo>
                  <a:pt x="601" y="1045"/>
                  <a:pt x="563" y="1079"/>
                  <a:pt x="517" y="1100"/>
                </a:cubicBezTo>
                <a:cubicBezTo>
                  <a:pt x="460" y="1127"/>
                  <a:pt x="402" y="1151"/>
                  <a:pt x="334" y="1152"/>
                </a:cubicBezTo>
                <a:cubicBezTo>
                  <a:pt x="332" y="1058"/>
                  <a:pt x="242" y="958"/>
                  <a:pt x="98" y="963"/>
                </a:cubicBezTo>
                <a:cubicBezTo>
                  <a:pt x="78" y="994"/>
                  <a:pt x="91" y="1023"/>
                  <a:pt x="106" y="1052"/>
                </a:cubicBezTo>
                <a:cubicBezTo>
                  <a:pt x="115" y="1068"/>
                  <a:pt x="127" y="1083"/>
                  <a:pt x="138" y="1098"/>
                </a:cubicBezTo>
                <a:cubicBezTo>
                  <a:pt x="91" y="1119"/>
                  <a:pt x="46" y="1139"/>
                  <a:pt x="0" y="1159"/>
                </a:cubicBezTo>
                <a:cubicBezTo>
                  <a:pt x="3" y="1169"/>
                  <a:pt x="4" y="1176"/>
                  <a:pt x="8" y="1180"/>
                </a:cubicBezTo>
                <a:cubicBezTo>
                  <a:pt x="41" y="1215"/>
                  <a:pt x="84" y="1237"/>
                  <a:pt x="130" y="1247"/>
                </a:cubicBezTo>
                <a:cubicBezTo>
                  <a:pt x="165" y="1255"/>
                  <a:pt x="200" y="1242"/>
                  <a:pt x="234" y="1232"/>
                </a:cubicBezTo>
                <a:cubicBezTo>
                  <a:pt x="265" y="1223"/>
                  <a:pt x="290" y="1205"/>
                  <a:pt x="313" y="1184"/>
                </a:cubicBezTo>
                <a:cubicBezTo>
                  <a:pt x="322" y="1176"/>
                  <a:pt x="331" y="1169"/>
                  <a:pt x="348" y="1176"/>
                </a:cubicBezTo>
                <a:cubicBezTo>
                  <a:pt x="308" y="1202"/>
                  <a:pt x="285" y="1239"/>
                  <a:pt x="266" y="1280"/>
                </a:cubicBezTo>
                <a:cubicBezTo>
                  <a:pt x="247" y="1323"/>
                  <a:pt x="247" y="1367"/>
                  <a:pt x="252" y="1414"/>
                </a:cubicBezTo>
                <a:cubicBezTo>
                  <a:pt x="315" y="1407"/>
                  <a:pt x="362" y="1374"/>
                  <a:pt x="401" y="1328"/>
                </a:cubicBezTo>
                <a:cubicBezTo>
                  <a:pt x="440" y="1283"/>
                  <a:pt x="461" y="1230"/>
                  <a:pt x="453" y="1167"/>
                </a:cubicBezTo>
                <a:cubicBezTo>
                  <a:pt x="562" y="1132"/>
                  <a:pt x="652" y="1073"/>
                  <a:pt x="719" y="980"/>
                </a:cubicBezTo>
                <a:cubicBezTo>
                  <a:pt x="728" y="1089"/>
                  <a:pt x="709" y="1195"/>
                  <a:pt x="681" y="1300"/>
                </a:cubicBezTo>
                <a:cubicBezTo>
                  <a:pt x="661" y="1301"/>
                  <a:pt x="643" y="1300"/>
                  <a:pt x="625" y="1302"/>
                </a:cubicBezTo>
                <a:cubicBezTo>
                  <a:pt x="568" y="1309"/>
                  <a:pt x="517" y="1331"/>
                  <a:pt x="475" y="1370"/>
                </a:cubicBezTo>
                <a:cubicBezTo>
                  <a:pt x="455" y="1388"/>
                  <a:pt x="440" y="1413"/>
                  <a:pt x="424" y="1436"/>
                </a:cubicBezTo>
                <a:cubicBezTo>
                  <a:pt x="418" y="1445"/>
                  <a:pt x="423" y="1453"/>
                  <a:pt x="431" y="1461"/>
                </a:cubicBezTo>
                <a:cubicBezTo>
                  <a:pt x="454" y="1481"/>
                  <a:pt x="482" y="1483"/>
                  <a:pt x="510" y="1485"/>
                </a:cubicBezTo>
                <a:cubicBezTo>
                  <a:pt x="532" y="1487"/>
                  <a:pt x="554" y="1482"/>
                  <a:pt x="579" y="1480"/>
                </a:cubicBezTo>
                <a:cubicBezTo>
                  <a:pt x="558" y="1527"/>
                  <a:pt x="528" y="1566"/>
                  <a:pt x="497" y="1609"/>
                </a:cubicBezTo>
                <a:cubicBezTo>
                  <a:pt x="488" y="1595"/>
                  <a:pt x="481" y="1581"/>
                  <a:pt x="472" y="1571"/>
                </a:cubicBezTo>
                <a:cubicBezTo>
                  <a:pt x="448" y="1545"/>
                  <a:pt x="415" y="1541"/>
                  <a:pt x="383" y="1545"/>
                </a:cubicBezTo>
                <a:cubicBezTo>
                  <a:pt x="347" y="1550"/>
                  <a:pt x="314" y="1564"/>
                  <a:pt x="286" y="1586"/>
                </a:cubicBezTo>
                <a:cubicBezTo>
                  <a:pt x="270" y="1598"/>
                  <a:pt x="254" y="1608"/>
                  <a:pt x="238" y="1619"/>
                </a:cubicBezTo>
                <a:cubicBezTo>
                  <a:pt x="212" y="1637"/>
                  <a:pt x="184" y="1649"/>
                  <a:pt x="144" y="1639"/>
                </a:cubicBezTo>
                <a:cubicBezTo>
                  <a:pt x="166" y="1670"/>
                  <a:pt x="188" y="1693"/>
                  <a:pt x="217" y="1703"/>
                </a:cubicBezTo>
                <a:cubicBezTo>
                  <a:pt x="244" y="1712"/>
                  <a:pt x="275" y="1710"/>
                  <a:pt x="308" y="1713"/>
                </a:cubicBezTo>
                <a:cubicBezTo>
                  <a:pt x="271" y="1780"/>
                  <a:pt x="258" y="1852"/>
                  <a:pt x="259" y="1932"/>
                </a:cubicBezTo>
                <a:cubicBezTo>
                  <a:pt x="265" y="1929"/>
                  <a:pt x="270" y="1928"/>
                  <a:pt x="272" y="1925"/>
                </a:cubicBezTo>
                <a:cubicBezTo>
                  <a:pt x="293" y="1892"/>
                  <a:pt x="328" y="1876"/>
                  <a:pt x="360" y="1857"/>
                </a:cubicBezTo>
                <a:cubicBezTo>
                  <a:pt x="386" y="1841"/>
                  <a:pt x="414" y="1828"/>
                  <a:pt x="442" y="1814"/>
                </a:cubicBezTo>
                <a:cubicBezTo>
                  <a:pt x="456" y="1830"/>
                  <a:pt x="472" y="1849"/>
                  <a:pt x="487" y="1868"/>
                </a:cubicBezTo>
                <a:cubicBezTo>
                  <a:pt x="502" y="1887"/>
                  <a:pt x="516" y="1907"/>
                  <a:pt x="532" y="1927"/>
                </a:cubicBezTo>
                <a:cubicBezTo>
                  <a:pt x="580" y="1892"/>
                  <a:pt x="583" y="1835"/>
                  <a:pt x="585" y="1780"/>
                </a:cubicBezTo>
                <a:cubicBezTo>
                  <a:pt x="587" y="1723"/>
                  <a:pt x="573" y="1671"/>
                  <a:pt x="522" y="1636"/>
                </a:cubicBezTo>
                <a:cubicBezTo>
                  <a:pt x="543" y="1611"/>
                  <a:pt x="563" y="1589"/>
                  <a:pt x="581" y="1565"/>
                </a:cubicBezTo>
                <a:cubicBezTo>
                  <a:pt x="600" y="1542"/>
                  <a:pt x="616" y="1516"/>
                  <a:pt x="636" y="1487"/>
                </a:cubicBezTo>
                <a:cubicBezTo>
                  <a:pt x="655" y="1580"/>
                  <a:pt x="699" y="1653"/>
                  <a:pt x="785" y="1695"/>
                </a:cubicBezTo>
                <a:cubicBezTo>
                  <a:pt x="804" y="1678"/>
                  <a:pt x="809" y="1654"/>
                  <a:pt x="816" y="1632"/>
                </a:cubicBezTo>
                <a:cubicBezTo>
                  <a:pt x="835" y="1577"/>
                  <a:pt x="826" y="1522"/>
                  <a:pt x="808" y="1467"/>
                </a:cubicBezTo>
                <a:cubicBezTo>
                  <a:pt x="788" y="1406"/>
                  <a:pt x="752" y="1354"/>
                  <a:pt x="713" y="1301"/>
                </a:cubicBezTo>
                <a:cubicBezTo>
                  <a:pt x="741" y="1217"/>
                  <a:pt x="763" y="1129"/>
                  <a:pt x="769" y="1039"/>
                </a:cubicBezTo>
                <a:cubicBezTo>
                  <a:pt x="775" y="950"/>
                  <a:pt x="772" y="861"/>
                  <a:pt x="773" y="768"/>
                </a:cubicBezTo>
                <a:cubicBezTo>
                  <a:pt x="786" y="787"/>
                  <a:pt x="798" y="806"/>
                  <a:pt x="809" y="823"/>
                </a:cubicBezTo>
                <a:cubicBezTo>
                  <a:pt x="778" y="957"/>
                  <a:pt x="799" y="1075"/>
                  <a:pt x="903" y="1174"/>
                </a:cubicBezTo>
                <a:cubicBezTo>
                  <a:pt x="936" y="1140"/>
                  <a:pt x="950" y="1101"/>
                  <a:pt x="950" y="1058"/>
                </a:cubicBezTo>
                <a:cubicBezTo>
                  <a:pt x="949" y="1018"/>
                  <a:pt x="943" y="978"/>
                  <a:pt x="939" y="935"/>
                </a:cubicBezTo>
                <a:cubicBezTo>
                  <a:pt x="1011" y="985"/>
                  <a:pt x="1093" y="1003"/>
                  <a:pt x="1181" y="1016"/>
                </a:cubicBezTo>
                <a:cubicBezTo>
                  <a:pt x="1183" y="1021"/>
                  <a:pt x="1186" y="1027"/>
                  <a:pt x="1188" y="1032"/>
                </a:cubicBezTo>
                <a:cubicBezTo>
                  <a:pt x="1188" y="906"/>
                  <a:pt x="1188" y="906"/>
                  <a:pt x="1188" y="906"/>
                </a:cubicBezTo>
                <a:cubicBezTo>
                  <a:pt x="1185" y="895"/>
                  <a:pt x="1185" y="883"/>
                  <a:pt x="1188" y="871"/>
                </a:cubicBezTo>
                <a:cubicBezTo>
                  <a:pt x="1188" y="826"/>
                  <a:pt x="1188" y="826"/>
                  <a:pt x="1188" y="826"/>
                </a:cubicBezTo>
                <a:cubicBezTo>
                  <a:pt x="1164" y="869"/>
                  <a:pt x="1159" y="919"/>
                  <a:pt x="1172" y="974"/>
                </a:cubicBezTo>
                <a:close/>
                <a:moveTo>
                  <a:pt x="827" y="220"/>
                </a:moveTo>
                <a:cubicBezTo>
                  <a:pt x="823" y="242"/>
                  <a:pt x="823" y="242"/>
                  <a:pt x="790" y="245"/>
                </a:cubicBezTo>
                <a:cubicBezTo>
                  <a:pt x="804" y="221"/>
                  <a:pt x="804" y="221"/>
                  <a:pt x="827" y="220"/>
                </a:cubicBezTo>
                <a:close/>
                <a:moveTo>
                  <a:pt x="432" y="735"/>
                </a:moveTo>
                <a:cubicBezTo>
                  <a:pt x="446" y="701"/>
                  <a:pt x="469" y="674"/>
                  <a:pt x="506" y="646"/>
                </a:cubicBezTo>
                <a:cubicBezTo>
                  <a:pt x="531" y="628"/>
                  <a:pt x="556" y="612"/>
                  <a:pt x="587" y="609"/>
                </a:cubicBezTo>
                <a:cubicBezTo>
                  <a:pt x="611" y="607"/>
                  <a:pt x="623" y="612"/>
                  <a:pt x="638" y="630"/>
                </a:cubicBezTo>
                <a:cubicBezTo>
                  <a:pt x="602" y="658"/>
                  <a:pt x="548" y="655"/>
                  <a:pt x="515" y="701"/>
                </a:cubicBezTo>
                <a:cubicBezTo>
                  <a:pt x="533" y="693"/>
                  <a:pt x="545" y="688"/>
                  <a:pt x="559" y="682"/>
                </a:cubicBezTo>
                <a:cubicBezTo>
                  <a:pt x="533" y="745"/>
                  <a:pt x="494" y="762"/>
                  <a:pt x="432" y="735"/>
                </a:cubicBezTo>
                <a:close/>
                <a:moveTo>
                  <a:pt x="664" y="833"/>
                </a:moveTo>
                <a:cubicBezTo>
                  <a:pt x="654" y="848"/>
                  <a:pt x="642" y="862"/>
                  <a:pt x="632" y="878"/>
                </a:cubicBezTo>
                <a:cubicBezTo>
                  <a:pt x="594" y="935"/>
                  <a:pt x="535" y="958"/>
                  <a:pt x="469" y="974"/>
                </a:cubicBezTo>
                <a:cubicBezTo>
                  <a:pt x="471" y="948"/>
                  <a:pt x="470" y="924"/>
                  <a:pt x="474" y="901"/>
                </a:cubicBezTo>
                <a:cubicBezTo>
                  <a:pt x="487" y="817"/>
                  <a:pt x="529" y="749"/>
                  <a:pt x="594" y="695"/>
                </a:cubicBezTo>
                <a:cubicBezTo>
                  <a:pt x="609" y="682"/>
                  <a:pt x="631" y="677"/>
                  <a:pt x="653" y="690"/>
                </a:cubicBezTo>
                <a:cubicBezTo>
                  <a:pt x="632" y="740"/>
                  <a:pt x="613" y="789"/>
                  <a:pt x="577" y="840"/>
                </a:cubicBezTo>
                <a:cubicBezTo>
                  <a:pt x="589" y="831"/>
                  <a:pt x="597" y="828"/>
                  <a:pt x="600" y="823"/>
                </a:cubicBezTo>
                <a:cubicBezTo>
                  <a:pt x="626" y="783"/>
                  <a:pt x="650" y="743"/>
                  <a:pt x="677" y="700"/>
                </a:cubicBezTo>
                <a:cubicBezTo>
                  <a:pt x="680" y="707"/>
                  <a:pt x="684" y="713"/>
                  <a:pt x="685" y="719"/>
                </a:cubicBezTo>
                <a:cubicBezTo>
                  <a:pt x="691" y="759"/>
                  <a:pt x="686" y="798"/>
                  <a:pt x="664" y="833"/>
                </a:cubicBezTo>
                <a:close/>
                <a:moveTo>
                  <a:pt x="227" y="1218"/>
                </a:moveTo>
                <a:cubicBezTo>
                  <a:pt x="184" y="1233"/>
                  <a:pt x="141" y="1241"/>
                  <a:pt x="97" y="1218"/>
                </a:cubicBezTo>
                <a:cubicBezTo>
                  <a:pt x="72" y="1204"/>
                  <a:pt x="44" y="1196"/>
                  <a:pt x="19" y="1169"/>
                </a:cubicBezTo>
                <a:cubicBezTo>
                  <a:pt x="65" y="1154"/>
                  <a:pt x="100" y="1126"/>
                  <a:pt x="145" y="1118"/>
                </a:cubicBezTo>
                <a:cubicBezTo>
                  <a:pt x="189" y="1110"/>
                  <a:pt x="228" y="1112"/>
                  <a:pt x="262" y="1153"/>
                </a:cubicBezTo>
                <a:cubicBezTo>
                  <a:pt x="247" y="1158"/>
                  <a:pt x="236" y="1164"/>
                  <a:pt x="225" y="1166"/>
                </a:cubicBezTo>
                <a:cubicBezTo>
                  <a:pt x="214" y="1169"/>
                  <a:pt x="202" y="1169"/>
                  <a:pt x="190" y="1170"/>
                </a:cubicBezTo>
                <a:cubicBezTo>
                  <a:pt x="180" y="1171"/>
                  <a:pt x="169" y="1173"/>
                  <a:pt x="159" y="1174"/>
                </a:cubicBezTo>
                <a:cubicBezTo>
                  <a:pt x="196" y="1190"/>
                  <a:pt x="232" y="1183"/>
                  <a:pt x="270" y="1174"/>
                </a:cubicBezTo>
                <a:cubicBezTo>
                  <a:pt x="264" y="1201"/>
                  <a:pt x="247" y="1211"/>
                  <a:pt x="227" y="1218"/>
                </a:cubicBezTo>
                <a:close/>
                <a:moveTo>
                  <a:pt x="294" y="1105"/>
                </a:moveTo>
                <a:cubicBezTo>
                  <a:pt x="253" y="1083"/>
                  <a:pt x="221" y="1052"/>
                  <a:pt x="176" y="1043"/>
                </a:cubicBezTo>
                <a:cubicBezTo>
                  <a:pt x="200" y="1062"/>
                  <a:pt x="224" y="1081"/>
                  <a:pt x="253" y="1104"/>
                </a:cubicBezTo>
                <a:cubicBezTo>
                  <a:pt x="220" y="1100"/>
                  <a:pt x="193" y="1098"/>
                  <a:pt x="166" y="1094"/>
                </a:cubicBezTo>
                <a:cubicBezTo>
                  <a:pt x="163" y="1094"/>
                  <a:pt x="160" y="1091"/>
                  <a:pt x="158" y="1089"/>
                </a:cubicBezTo>
                <a:cubicBezTo>
                  <a:pt x="127" y="1060"/>
                  <a:pt x="105" y="1027"/>
                  <a:pt x="104" y="980"/>
                </a:cubicBezTo>
                <a:cubicBezTo>
                  <a:pt x="164" y="977"/>
                  <a:pt x="215" y="993"/>
                  <a:pt x="258" y="1030"/>
                </a:cubicBezTo>
                <a:cubicBezTo>
                  <a:pt x="279" y="1048"/>
                  <a:pt x="297" y="1070"/>
                  <a:pt x="294" y="1105"/>
                </a:cubicBezTo>
                <a:close/>
                <a:moveTo>
                  <a:pt x="414" y="1276"/>
                </a:moveTo>
                <a:cubicBezTo>
                  <a:pt x="398" y="1312"/>
                  <a:pt x="372" y="1338"/>
                  <a:pt x="341" y="1361"/>
                </a:cubicBezTo>
                <a:cubicBezTo>
                  <a:pt x="319" y="1378"/>
                  <a:pt x="296" y="1392"/>
                  <a:pt x="264" y="1394"/>
                </a:cubicBezTo>
                <a:cubicBezTo>
                  <a:pt x="266" y="1369"/>
                  <a:pt x="266" y="1347"/>
                  <a:pt x="270" y="1325"/>
                </a:cubicBezTo>
                <a:cubicBezTo>
                  <a:pt x="277" y="1283"/>
                  <a:pt x="297" y="1246"/>
                  <a:pt x="328" y="1216"/>
                </a:cubicBezTo>
                <a:cubicBezTo>
                  <a:pt x="345" y="1199"/>
                  <a:pt x="366" y="1187"/>
                  <a:pt x="396" y="1196"/>
                </a:cubicBezTo>
                <a:cubicBezTo>
                  <a:pt x="385" y="1234"/>
                  <a:pt x="350" y="1260"/>
                  <a:pt x="348" y="1299"/>
                </a:cubicBezTo>
                <a:cubicBezTo>
                  <a:pt x="368" y="1273"/>
                  <a:pt x="389" y="1247"/>
                  <a:pt x="412" y="1218"/>
                </a:cubicBezTo>
                <a:cubicBezTo>
                  <a:pt x="424" y="1242"/>
                  <a:pt x="421" y="1259"/>
                  <a:pt x="414" y="1276"/>
                </a:cubicBezTo>
                <a:close/>
                <a:moveTo>
                  <a:pt x="536" y="1112"/>
                </a:moveTo>
                <a:cubicBezTo>
                  <a:pt x="573" y="1085"/>
                  <a:pt x="606" y="1060"/>
                  <a:pt x="639" y="1035"/>
                </a:cubicBezTo>
                <a:cubicBezTo>
                  <a:pt x="615" y="1068"/>
                  <a:pt x="570" y="1101"/>
                  <a:pt x="536" y="1112"/>
                </a:cubicBezTo>
                <a:close/>
                <a:moveTo>
                  <a:pt x="233" y="1691"/>
                </a:moveTo>
                <a:cubicBezTo>
                  <a:pt x="217" y="1689"/>
                  <a:pt x="201" y="1683"/>
                  <a:pt x="191" y="1665"/>
                </a:cubicBezTo>
                <a:cubicBezTo>
                  <a:pt x="222" y="1646"/>
                  <a:pt x="251" y="1631"/>
                  <a:pt x="278" y="1611"/>
                </a:cubicBezTo>
                <a:cubicBezTo>
                  <a:pt x="300" y="1594"/>
                  <a:pt x="325" y="1586"/>
                  <a:pt x="351" y="1580"/>
                </a:cubicBezTo>
                <a:cubicBezTo>
                  <a:pt x="372" y="1575"/>
                  <a:pt x="392" y="1577"/>
                  <a:pt x="411" y="1594"/>
                </a:cubicBezTo>
                <a:cubicBezTo>
                  <a:pt x="389" y="1602"/>
                  <a:pt x="369" y="1609"/>
                  <a:pt x="350" y="1616"/>
                </a:cubicBezTo>
                <a:cubicBezTo>
                  <a:pt x="367" y="1617"/>
                  <a:pt x="382" y="1614"/>
                  <a:pt x="398" y="1613"/>
                </a:cubicBezTo>
                <a:cubicBezTo>
                  <a:pt x="413" y="1612"/>
                  <a:pt x="430" y="1609"/>
                  <a:pt x="442" y="1627"/>
                </a:cubicBezTo>
                <a:cubicBezTo>
                  <a:pt x="420" y="1634"/>
                  <a:pt x="399" y="1639"/>
                  <a:pt x="380" y="1646"/>
                </a:cubicBezTo>
                <a:cubicBezTo>
                  <a:pt x="359" y="1654"/>
                  <a:pt x="347" y="1678"/>
                  <a:pt x="321" y="1677"/>
                </a:cubicBezTo>
                <a:cubicBezTo>
                  <a:pt x="295" y="1704"/>
                  <a:pt x="263" y="1694"/>
                  <a:pt x="233" y="1691"/>
                </a:cubicBezTo>
                <a:close/>
                <a:moveTo>
                  <a:pt x="386" y="1825"/>
                </a:moveTo>
                <a:cubicBezTo>
                  <a:pt x="349" y="1843"/>
                  <a:pt x="311" y="1859"/>
                  <a:pt x="277" y="1888"/>
                </a:cubicBezTo>
                <a:cubicBezTo>
                  <a:pt x="280" y="1864"/>
                  <a:pt x="281" y="1839"/>
                  <a:pt x="286" y="1816"/>
                </a:cubicBezTo>
                <a:cubicBezTo>
                  <a:pt x="296" y="1773"/>
                  <a:pt x="312" y="1732"/>
                  <a:pt x="341" y="1697"/>
                </a:cubicBezTo>
                <a:cubicBezTo>
                  <a:pt x="375" y="1657"/>
                  <a:pt x="403" y="1649"/>
                  <a:pt x="447" y="1669"/>
                </a:cubicBezTo>
                <a:cubicBezTo>
                  <a:pt x="422" y="1694"/>
                  <a:pt x="393" y="1717"/>
                  <a:pt x="378" y="1751"/>
                </a:cubicBezTo>
                <a:cubicBezTo>
                  <a:pt x="407" y="1730"/>
                  <a:pt x="429" y="1700"/>
                  <a:pt x="463" y="1687"/>
                </a:cubicBezTo>
                <a:cubicBezTo>
                  <a:pt x="466" y="1692"/>
                  <a:pt x="467" y="1693"/>
                  <a:pt x="468" y="1695"/>
                </a:cubicBezTo>
                <a:cubicBezTo>
                  <a:pt x="469" y="1697"/>
                  <a:pt x="469" y="1699"/>
                  <a:pt x="469" y="1701"/>
                </a:cubicBezTo>
                <a:cubicBezTo>
                  <a:pt x="465" y="1758"/>
                  <a:pt x="438" y="1800"/>
                  <a:pt x="386" y="1825"/>
                </a:cubicBezTo>
                <a:close/>
                <a:moveTo>
                  <a:pt x="563" y="1732"/>
                </a:moveTo>
                <a:cubicBezTo>
                  <a:pt x="573" y="1784"/>
                  <a:pt x="568" y="1835"/>
                  <a:pt x="549" y="1884"/>
                </a:cubicBezTo>
                <a:cubicBezTo>
                  <a:pt x="547" y="1890"/>
                  <a:pt x="541" y="1896"/>
                  <a:pt x="538" y="1899"/>
                </a:cubicBezTo>
                <a:cubicBezTo>
                  <a:pt x="520" y="1879"/>
                  <a:pt x="504" y="1860"/>
                  <a:pt x="487" y="1842"/>
                </a:cubicBezTo>
                <a:cubicBezTo>
                  <a:pt x="471" y="1826"/>
                  <a:pt x="460" y="1809"/>
                  <a:pt x="458" y="1790"/>
                </a:cubicBezTo>
                <a:cubicBezTo>
                  <a:pt x="471" y="1769"/>
                  <a:pt x="482" y="1751"/>
                  <a:pt x="494" y="1730"/>
                </a:cubicBezTo>
                <a:cubicBezTo>
                  <a:pt x="503" y="1752"/>
                  <a:pt x="510" y="1772"/>
                  <a:pt x="518" y="1791"/>
                </a:cubicBezTo>
                <a:cubicBezTo>
                  <a:pt x="518" y="1758"/>
                  <a:pt x="504" y="1727"/>
                  <a:pt x="517" y="1694"/>
                </a:cubicBezTo>
                <a:cubicBezTo>
                  <a:pt x="547" y="1699"/>
                  <a:pt x="558" y="1707"/>
                  <a:pt x="563" y="1732"/>
                </a:cubicBezTo>
                <a:close/>
                <a:moveTo>
                  <a:pt x="537" y="1590"/>
                </a:moveTo>
                <a:cubicBezTo>
                  <a:pt x="578" y="1505"/>
                  <a:pt x="602" y="1470"/>
                  <a:pt x="627" y="1456"/>
                </a:cubicBezTo>
                <a:cubicBezTo>
                  <a:pt x="607" y="1510"/>
                  <a:pt x="575" y="1552"/>
                  <a:pt x="537" y="1590"/>
                </a:cubicBezTo>
                <a:close/>
                <a:moveTo>
                  <a:pt x="588" y="1454"/>
                </a:moveTo>
                <a:cubicBezTo>
                  <a:pt x="574" y="1460"/>
                  <a:pt x="560" y="1467"/>
                  <a:pt x="545" y="1468"/>
                </a:cubicBezTo>
                <a:cubicBezTo>
                  <a:pt x="510" y="1473"/>
                  <a:pt x="475" y="1471"/>
                  <a:pt x="443" y="1450"/>
                </a:cubicBezTo>
                <a:cubicBezTo>
                  <a:pt x="461" y="1372"/>
                  <a:pt x="589" y="1301"/>
                  <a:pt x="638" y="1340"/>
                </a:cubicBezTo>
                <a:cubicBezTo>
                  <a:pt x="614" y="1381"/>
                  <a:pt x="569" y="1395"/>
                  <a:pt x="529" y="1423"/>
                </a:cubicBezTo>
                <a:cubicBezTo>
                  <a:pt x="575" y="1418"/>
                  <a:pt x="605" y="1389"/>
                  <a:pt x="642" y="1370"/>
                </a:cubicBezTo>
                <a:cubicBezTo>
                  <a:pt x="642" y="1414"/>
                  <a:pt x="622" y="1439"/>
                  <a:pt x="588" y="1454"/>
                </a:cubicBezTo>
                <a:close/>
                <a:moveTo>
                  <a:pt x="786" y="1460"/>
                </a:moveTo>
                <a:cubicBezTo>
                  <a:pt x="821" y="1530"/>
                  <a:pt x="818" y="1601"/>
                  <a:pt x="781" y="1672"/>
                </a:cubicBezTo>
                <a:cubicBezTo>
                  <a:pt x="697" y="1634"/>
                  <a:pt x="647" y="1532"/>
                  <a:pt x="653" y="1449"/>
                </a:cubicBezTo>
                <a:cubicBezTo>
                  <a:pt x="655" y="1429"/>
                  <a:pt x="662" y="1408"/>
                  <a:pt x="682" y="1393"/>
                </a:cubicBezTo>
                <a:cubicBezTo>
                  <a:pt x="696" y="1428"/>
                  <a:pt x="710" y="1461"/>
                  <a:pt x="723" y="1493"/>
                </a:cubicBezTo>
                <a:cubicBezTo>
                  <a:pt x="725" y="1492"/>
                  <a:pt x="727" y="1492"/>
                  <a:pt x="729" y="1491"/>
                </a:cubicBezTo>
                <a:cubicBezTo>
                  <a:pt x="721" y="1457"/>
                  <a:pt x="713" y="1422"/>
                  <a:pt x="704" y="1387"/>
                </a:cubicBezTo>
                <a:cubicBezTo>
                  <a:pt x="732" y="1387"/>
                  <a:pt x="760" y="1408"/>
                  <a:pt x="786" y="1460"/>
                </a:cubicBezTo>
                <a:close/>
                <a:moveTo>
                  <a:pt x="966" y="721"/>
                </a:moveTo>
                <a:cubicBezTo>
                  <a:pt x="1019" y="706"/>
                  <a:pt x="1068" y="725"/>
                  <a:pt x="1115" y="748"/>
                </a:cubicBezTo>
                <a:cubicBezTo>
                  <a:pt x="1073" y="819"/>
                  <a:pt x="974" y="867"/>
                  <a:pt x="919" y="845"/>
                </a:cubicBezTo>
                <a:cubicBezTo>
                  <a:pt x="912" y="836"/>
                  <a:pt x="904" y="828"/>
                  <a:pt x="896" y="818"/>
                </a:cubicBezTo>
                <a:cubicBezTo>
                  <a:pt x="931" y="793"/>
                  <a:pt x="972" y="788"/>
                  <a:pt x="1012" y="773"/>
                </a:cubicBezTo>
                <a:cubicBezTo>
                  <a:pt x="977" y="768"/>
                  <a:pt x="937" y="775"/>
                  <a:pt x="894" y="795"/>
                </a:cubicBezTo>
                <a:cubicBezTo>
                  <a:pt x="909" y="755"/>
                  <a:pt x="931" y="731"/>
                  <a:pt x="966" y="721"/>
                </a:cubicBezTo>
                <a:close/>
                <a:moveTo>
                  <a:pt x="752" y="668"/>
                </a:moveTo>
                <a:cubicBezTo>
                  <a:pt x="748" y="675"/>
                  <a:pt x="745" y="682"/>
                  <a:pt x="746" y="688"/>
                </a:cubicBezTo>
                <a:cubicBezTo>
                  <a:pt x="749" y="762"/>
                  <a:pt x="752" y="836"/>
                  <a:pt x="756" y="909"/>
                </a:cubicBezTo>
                <a:cubicBezTo>
                  <a:pt x="761" y="981"/>
                  <a:pt x="754" y="1051"/>
                  <a:pt x="743" y="1121"/>
                </a:cubicBezTo>
                <a:cubicBezTo>
                  <a:pt x="740" y="1134"/>
                  <a:pt x="736" y="1148"/>
                  <a:pt x="733" y="1161"/>
                </a:cubicBezTo>
                <a:cubicBezTo>
                  <a:pt x="731" y="1132"/>
                  <a:pt x="736" y="1105"/>
                  <a:pt x="738" y="1077"/>
                </a:cubicBezTo>
                <a:cubicBezTo>
                  <a:pt x="744" y="983"/>
                  <a:pt x="742" y="889"/>
                  <a:pt x="737" y="795"/>
                </a:cubicBezTo>
                <a:cubicBezTo>
                  <a:pt x="732" y="718"/>
                  <a:pt x="726" y="640"/>
                  <a:pt x="720" y="563"/>
                </a:cubicBezTo>
                <a:cubicBezTo>
                  <a:pt x="715" y="490"/>
                  <a:pt x="724" y="418"/>
                  <a:pt x="742" y="347"/>
                </a:cubicBezTo>
                <a:cubicBezTo>
                  <a:pt x="748" y="323"/>
                  <a:pt x="759" y="301"/>
                  <a:pt x="768" y="278"/>
                </a:cubicBezTo>
                <a:cubicBezTo>
                  <a:pt x="788" y="284"/>
                  <a:pt x="787" y="298"/>
                  <a:pt x="786" y="310"/>
                </a:cubicBezTo>
                <a:cubicBezTo>
                  <a:pt x="785" y="324"/>
                  <a:pt x="783" y="338"/>
                  <a:pt x="779" y="351"/>
                </a:cubicBezTo>
                <a:cubicBezTo>
                  <a:pt x="767" y="390"/>
                  <a:pt x="779" y="437"/>
                  <a:pt x="732" y="467"/>
                </a:cubicBezTo>
                <a:cubicBezTo>
                  <a:pt x="752" y="470"/>
                  <a:pt x="756" y="479"/>
                  <a:pt x="753" y="492"/>
                </a:cubicBezTo>
                <a:cubicBezTo>
                  <a:pt x="750" y="504"/>
                  <a:pt x="750" y="516"/>
                  <a:pt x="746" y="527"/>
                </a:cubicBezTo>
                <a:cubicBezTo>
                  <a:pt x="739" y="544"/>
                  <a:pt x="741" y="558"/>
                  <a:pt x="755" y="571"/>
                </a:cubicBezTo>
                <a:cubicBezTo>
                  <a:pt x="735" y="599"/>
                  <a:pt x="746" y="625"/>
                  <a:pt x="758" y="651"/>
                </a:cubicBezTo>
                <a:cubicBezTo>
                  <a:pt x="779" y="696"/>
                  <a:pt x="796" y="742"/>
                  <a:pt x="825" y="783"/>
                </a:cubicBezTo>
                <a:cubicBezTo>
                  <a:pt x="833" y="793"/>
                  <a:pt x="834" y="801"/>
                  <a:pt x="821" y="808"/>
                </a:cubicBezTo>
                <a:cubicBezTo>
                  <a:pt x="782" y="769"/>
                  <a:pt x="778" y="713"/>
                  <a:pt x="752" y="668"/>
                </a:cubicBezTo>
                <a:close/>
                <a:moveTo>
                  <a:pt x="904" y="1151"/>
                </a:moveTo>
                <a:cubicBezTo>
                  <a:pt x="900" y="1148"/>
                  <a:pt x="895" y="1145"/>
                  <a:pt x="892" y="1142"/>
                </a:cubicBezTo>
                <a:cubicBezTo>
                  <a:pt x="886" y="1135"/>
                  <a:pt x="880" y="1129"/>
                  <a:pt x="874" y="1122"/>
                </a:cubicBezTo>
                <a:cubicBezTo>
                  <a:pt x="829" y="1064"/>
                  <a:pt x="815" y="998"/>
                  <a:pt x="823" y="926"/>
                </a:cubicBezTo>
                <a:cubicBezTo>
                  <a:pt x="824" y="916"/>
                  <a:pt x="830" y="906"/>
                  <a:pt x="835" y="897"/>
                </a:cubicBezTo>
                <a:cubicBezTo>
                  <a:pt x="837" y="897"/>
                  <a:pt x="839" y="898"/>
                  <a:pt x="841" y="898"/>
                </a:cubicBezTo>
                <a:cubicBezTo>
                  <a:pt x="854" y="943"/>
                  <a:pt x="867" y="987"/>
                  <a:pt x="881" y="1032"/>
                </a:cubicBezTo>
                <a:cubicBezTo>
                  <a:pt x="885" y="979"/>
                  <a:pt x="857" y="932"/>
                  <a:pt x="861" y="876"/>
                </a:cubicBezTo>
                <a:cubicBezTo>
                  <a:pt x="941" y="925"/>
                  <a:pt x="958" y="1084"/>
                  <a:pt x="904" y="1151"/>
                </a:cubicBezTo>
                <a:close/>
                <a:moveTo>
                  <a:pt x="911" y="881"/>
                </a:moveTo>
                <a:cubicBezTo>
                  <a:pt x="947" y="902"/>
                  <a:pt x="982" y="927"/>
                  <a:pt x="1020" y="945"/>
                </a:cubicBezTo>
                <a:cubicBezTo>
                  <a:pt x="1058" y="962"/>
                  <a:pt x="1099" y="974"/>
                  <a:pt x="1143" y="990"/>
                </a:cubicBezTo>
                <a:cubicBezTo>
                  <a:pt x="1065" y="987"/>
                  <a:pt x="932" y="931"/>
                  <a:pt x="911" y="881"/>
                </a:cubicBezTo>
                <a:close/>
                <a:moveTo>
                  <a:pt x="756" y="413"/>
                </a:moveTo>
                <a:cubicBezTo>
                  <a:pt x="764" y="398"/>
                  <a:pt x="771" y="384"/>
                  <a:pt x="749" y="373"/>
                </a:cubicBezTo>
                <a:cubicBezTo>
                  <a:pt x="744" y="388"/>
                  <a:pt x="740" y="401"/>
                  <a:pt x="756" y="413"/>
                </a:cubicBezTo>
                <a:close/>
                <a:moveTo>
                  <a:pt x="1143" y="14"/>
                </a:moveTo>
                <a:cubicBezTo>
                  <a:pt x="1141" y="10"/>
                  <a:pt x="1139" y="5"/>
                  <a:pt x="1137" y="0"/>
                </a:cubicBezTo>
                <a:cubicBezTo>
                  <a:pt x="1114" y="0"/>
                  <a:pt x="1114" y="0"/>
                  <a:pt x="1114" y="0"/>
                </a:cubicBezTo>
                <a:cubicBezTo>
                  <a:pt x="1121" y="27"/>
                  <a:pt x="1116" y="70"/>
                  <a:pt x="1097" y="152"/>
                </a:cubicBezTo>
                <a:cubicBezTo>
                  <a:pt x="1092" y="102"/>
                  <a:pt x="1093" y="52"/>
                  <a:pt x="1108" y="0"/>
                </a:cubicBezTo>
                <a:cubicBezTo>
                  <a:pt x="1069" y="0"/>
                  <a:pt x="1069" y="0"/>
                  <a:pt x="1069" y="0"/>
                </a:cubicBezTo>
                <a:cubicBezTo>
                  <a:pt x="1016" y="52"/>
                  <a:pt x="931" y="82"/>
                  <a:pt x="855" y="63"/>
                </a:cubicBezTo>
                <a:cubicBezTo>
                  <a:pt x="860" y="40"/>
                  <a:pt x="867" y="19"/>
                  <a:pt x="876" y="0"/>
                </a:cubicBezTo>
                <a:cubicBezTo>
                  <a:pt x="857" y="0"/>
                  <a:pt x="857" y="0"/>
                  <a:pt x="857" y="0"/>
                </a:cubicBezTo>
                <a:cubicBezTo>
                  <a:pt x="856" y="3"/>
                  <a:pt x="855" y="6"/>
                  <a:pt x="854" y="10"/>
                </a:cubicBezTo>
                <a:cubicBezTo>
                  <a:pt x="846" y="31"/>
                  <a:pt x="834" y="53"/>
                  <a:pt x="838" y="78"/>
                </a:cubicBezTo>
                <a:cubicBezTo>
                  <a:pt x="932" y="99"/>
                  <a:pt x="1011" y="70"/>
                  <a:pt x="1084" y="10"/>
                </a:cubicBezTo>
                <a:cubicBezTo>
                  <a:pt x="1082" y="45"/>
                  <a:pt x="1079" y="75"/>
                  <a:pt x="1078" y="105"/>
                </a:cubicBezTo>
                <a:cubicBezTo>
                  <a:pt x="1077" y="135"/>
                  <a:pt x="1079" y="165"/>
                  <a:pt x="1080" y="198"/>
                </a:cubicBezTo>
                <a:cubicBezTo>
                  <a:pt x="1018" y="192"/>
                  <a:pt x="974" y="224"/>
                  <a:pt x="941" y="270"/>
                </a:cubicBezTo>
                <a:cubicBezTo>
                  <a:pt x="908" y="314"/>
                  <a:pt x="874" y="360"/>
                  <a:pt x="889" y="418"/>
                </a:cubicBezTo>
                <a:cubicBezTo>
                  <a:pt x="914" y="412"/>
                  <a:pt x="938" y="405"/>
                  <a:pt x="962" y="400"/>
                </a:cubicBezTo>
                <a:cubicBezTo>
                  <a:pt x="985" y="394"/>
                  <a:pt x="1009" y="390"/>
                  <a:pt x="1030" y="386"/>
                </a:cubicBezTo>
                <a:cubicBezTo>
                  <a:pt x="1043" y="414"/>
                  <a:pt x="1057" y="442"/>
                  <a:pt x="1067" y="471"/>
                </a:cubicBezTo>
                <a:cubicBezTo>
                  <a:pt x="1081" y="506"/>
                  <a:pt x="1098" y="540"/>
                  <a:pt x="1093" y="579"/>
                </a:cubicBezTo>
                <a:cubicBezTo>
                  <a:pt x="1093" y="583"/>
                  <a:pt x="1096" y="586"/>
                  <a:pt x="1099" y="593"/>
                </a:cubicBezTo>
                <a:cubicBezTo>
                  <a:pt x="1140" y="543"/>
                  <a:pt x="1171" y="491"/>
                  <a:pt x="1188" y="432"/>
                </a:cubicBezTo>
                <a:cubicBezTo>
                  <a:pt x="1188" y="304"/>
                  <a:pt x="1188" y="304"/>
                  <a:pt x="1188" y="304"/>
                </a:cubicBezTo>
                <a:cubicBezTo>
                  <a:pt x="1187" y="301"/>
                  <a:pt x="1186" y="297"/>
                  <a:pt x="1184" y="295"/>
                </a:cubicBezTo>
                <a:cubicBezTo>
                  <a:pt x="1173" y="277"/>
                  <a:pt x="1161" y="260"/>
                  <a:pt x="1148" y="241"/>
                </a:cubicBezTo>
                <a:cubicBezTo>
                  <a:pt x="1167" y="235"/>
                  <a:pt x="1178" y="246"/>
                  <a:pt x="1188" y="256"/>
                </a:cubicBezTo>
                <a:cubicBezTo>
                  <a:pt x="1188" y="179"/>
                  <a:pt x="1188" y="179"/>
                  <a:pt x="1188" y="179"/>
                </a:cubicBezTo>
                <a:cubicBezTo>
                  <a:pt x="1179" y="177"/>
                  <a:pt x="1170" y="177"/>
                  <a:pt x="1160" y="178"/>
                </a:cubicBezTo>
                <a:cubicBezTo>
                  <a:pt x="1146" y="180"/>
                  <a:pt x="1133" y="187"/>
                  <a:pt x="1116" y="192"/>
                </a:cubicBezTo>
                <a:cubicBezTo>
                  <a:pt x="1119" y="139"/>
                  <a:pt x="1120" y="90"/>
                  <a:pt x="1133" y="41"/>
                </a:cubicBezTo>
                <a:cubicBezTo>
                  <a:pt x="1151" y="58"/>
                  <a:pt x="1166" y="75"/>
                  <a:pt x="1184" y="88"/>
                </a:cubicBezTo>
                <a:cubicBezTo>
                  <a:pt x="1186" y="89"/>
                  <a:pt x="1187" y="90"/>
                  <a:pt x="1188" y="91"/>
                </a:cubicBezTo>
                <a:cubicBezTo>
                  <a:pt x="1188" y="72"/>
                  <a:pt x="1188" y="72"/>
                  <a:pt x="1188" y="72"/>
                </a:cubicBezTo>
                <a:cubicBezTo>
                  <a:pt x="1181" y="66"/>
                  <a:pt x="1174" y="59"/>
                  <a:pt x="1167" y="52"/>
                </a:cubicBezTo>
                <a:cubicBezTo>
                  <a:pt x="1157" y="42"/>
                  <a:pt x="1150" y="28"/>
                  <a:pt x="1143" y="14"/>
                </a:cubicBezTo>
                <a:close/>
                <a:moveTo>
                  <a:pt x="1042" y="288"/>
                </a:moveTo>
                <a:cubicBezTo>
                  <a:pt x="1039" y="312"/>
                  <a:pt x="1036" y="333"/>
                  <a:pt x="1033" y="357"/>
                </a:cubicBezTo>
                <a:cubicBezTo>
                  <a:pt x="1019" y="371"/>
                  <a:pt x="1000" y="377"/>
                  <a:pt x="978" y="380"/>
                </a:cubicBezTo>
                <a:cubicBezTo>
                  <a:pt x="953" y="383"/>
                  <a:pt x="928" y="387"/>
                  <a:pt x="902" y="392"/>
                </a:cubicBezTo>
                <a:cubicBezTo>
                  <a:pt x="902" y="387"/>
                  <a:pt x="901" y="380"/>
                  <a:pt x="903" y="373"/>
                </a:cubicBezTo>
                <a:cubicBezTo>
                  <a:pt x="919" y="323"/>
                  <a:pt x="947" y="281"/>
                  <a:pt x="987" y="247"/>
                </a:cubicBezTo>
                <a:cubicBezTo>
                  <a:pt x="1007" y="230"/>
                  <a:pt x="1021" y="230"/>
                  <a:pt x="1047" y="246"/>
                </a:cubicBezTo>
                <a:cubicBezTo>
                  <a:pt x="1037" y="279"/>
                  <a:pt x="1006" y="295"/>
                  <a:pt x="986" y="321"/>
                </a:cubicBezTo>
                <a:cubicBezTo>
                  <a:pt x="1004" y="310"/>
                  <a:pt x="1022" y="300"/>
                  <a:pt x="1042" y="288"/>
                </a:cubicBezTo>
                <a:close/>
                <a:moveTo>
                  <a:pt x="1117" y="270"/>
                </a:moveTo>
                <a:cubicBezTo>
                  <a:pt x="1164" y="282"/>
                  <a:pt x="1181" y="306"/>
                  <a:pt x="1182" y="359"/>
                </a:cubicBezTo>
                <a:cubicBezTo>
                  <a:pt x="1183" y="404"/>
                  <a:pt x="1170" y="446"/>
                  <a:pt x="1150" y="485"/>
                </a:cubicBezTo>
                <a:cubicBezTo>
                  <a:pt x="1140" y="507"/>
                  <a:pt x="1125" y="527"/>
                  <a:pt x="1112" y="547"/>
                </a:cubicBezTo>
                <a:cubicBezTo>
                  <a:pt x="1104" y="503"/>
                  <a:pt x="1084" y="467"/>
                  <a:pt x="1067" y="430"/>
                </a:cubicBezTo>
                <a:cubicBezTo>
                  <a:pt x="1042" y="378"/>
                  <a:pt x="1048" y="329"/>
                  <a:pt x="1080" y="281"/>
                </a:cubicBezTo>
                <a:cubicBezTo>
                  <a:pt x="1081" y="280"/>
                  <a:pt x="1083" y="278"/>
                  <a:pt x="1085" y="277"/>
                </a:cubicBezTo>
                <a:cubicBezTo>
                  <a:pt x="1086" y="276"/>
                  <a:pt x="1089" y="276"/>
                  <a:pt x="1093" y="274"/>
                </a:cubicBezTo>
                <a:cubicBezTo>
                  <a:pt x="1111" y="306"/>
                  <a:pt x="1111" y="342"/>
                  <a:pt x="1120" y="377"/>
                </a:cubicBezTo>
                <a:cubicBezTo>
                  <a:pt x="1129" y="341"/>
                  <a:pt x="1121" y="306"/>
                  <a:pt x="1117" y="270"/>
                </a:cubicBezTo>
                <a:close/>
                <a:moveTo>
                  <a:pt x="1055" y="1164"/>
                </a:moveTo>
                <a:cubicBezTo>
                  <a:pt x="1049" y="1162"/>
                  <a:pt x="1043" y="1165"/>
                  <a:pt x="1033" y="1166"/>
                </a:cubicBezTo>
                <a:cubicBezTo>
                  <a:pt x="1035" y="1216"/>
                  <a:pt x="1037" y="1265"/>
                  <a:pt x="1040" y="1317"/>
                </a:cubicBezTo>
                <a:cubicBezTo>
                  <a:pt x="1021" y="1314"/>
                  <a:pt x="1003" y="1310"/>
                  <a:pt x="984" y="1309"/>
                </a:cubicBezTo>
                <a:cubicBezTo>
                  <a:pt x="952" y="1308"/>
                  <a:pt x="920" y="1310"/>
                  <a:pt x="900" y="1341"/>
                </a:cubicBezTo>
                <a:cubicBezTo>
                  <a:pt x="961" y="1472"/>
                  <a:pt x="1090" y="1509"/>
                  <a:pt x="1175" y="1469"/>
                </a:cubicBezTo>
                <a:cubicBezTo>
                  <a:pt x="1180" y="1479"/>
                  <a:pt x="1185" y="1489"/>
                  <a:pt x="1188" y="1500"/>
                </a:cubicBezTo>
                <a:cubicBezTo>
                  <a:pt x="1188" y="1279"/>
                  <a:pt x="1188" y="1279"/>
                  <a:pt x="1188" y="1279"/>
                </a:cubicBezTo>
                <a:cubicBezTo>
                  <a:pt x="1184" y="1266"/>
                  <a:pt x="1178" y="1254"/>
                  <a:pt x="1169" y="1243"/>
                </a:cubicBezTo>
                <a:cubicBezTo>
                  <a:pt x="1139" y="1206"/>
                  <a:pt x="1101" y="1179"/>
                  <a:pt x="1055" y="1164"/>
                </a:cubicBezTo>
                <a:close/>
                <a:moveTo>
                  <a:pt x="1033" y="1455"/>
                </a:moveTo>
                <a:cubicBezTo>
                  <a:pt x="980" y="1433"/>
                  <a:pt x="943" y="1395"/>
                  <a:pt x="918" y="1339"/>
                </a:cubicBezTo>
                <a:cubicBezTo>
                  <a:pt x="962" y="1319"/>
                  <a:pt x="1001" y="1324"/>
                  <a:pt x="1041" y="1338"/>
                </a:cubicBezTo>
                <a:cubicBezTo>
                  <a:pt x="1043" y="1340"/>
                  <a:pt x="1047" y="1341"/>
                  <a:pt x="1049" y="1343"/>
                </a:cubicBezTo>
                <a:cubicBezTo>
                  <a:pt x="1064" y="1366"/>
                  <a:pt x="1078" y="1389"/>
                  <a:pt x="1096" y="1418"/>
                </a:cubicBezTo>
                <a:cubicBezTo>
                  <a:pt x="1063" y="1402"/>
                  <a:pt x="1035" y="1389"/>
                  <a:pt x="1008" y="1376"/>
                </a:cubicBezTo>
                <a:cubicBezTo>
                  <a:pt x="1035" y="1412"/>
                  <a:pt x="1078" y="1426"/>
                  <a:pt x="1115" y="1453"/>
                </a:cubicBezTo>
                <a:cubicBezTo>
                  <a:pt x="1085" y="1471"/>
                  <a:pt x="1058" y="1465"/>
                  <a:pt x="1033" y="1455"/>
                </a:cubicBezTo>
                <a:close/>
                <a:moveTo>
                  <a:pt x="1166" y="1401"/>
                </a:moveTo>
                <a:cubicBezTo>
                  <a:pt x="1157" y="1363"/>
                  <a:pt x="1147" y="1328"/>
                  <a:pt x="1117" y="1302"/>
                </a:cubicBezTo>
                <a:cubicBezTo>
                  <a:pt x="1121" y="1312"/>
                  <a:pt x="1124" y="1322"/>
                  <a:pt x="1127" y="1331"/>
                </a:cubicBezTo>
                <a:cubicBezTo>
                  <a:pt x="1132" y="1342"/>
                  <a:pt x="1137" y="1353"/>
                  <a:pt x="1139" y="1365"/>
                </a:cubicBezTo>
                <a:cubicBezTo>
                  <a:pt x="1142" y="1376"/>
                  <a:pt x="1142" y="1388"/>
                  <a:pt x="1144" y="1403"/>
                </a:cubicBezTo>
                <a:cubicBezTo>
                  <a:pt x="1092" y="1391"/>
                  <a:pt x="1073" y="1357"/>
                  <a:pt x="1061" y="1315"/>
                </a:cubicBezTo>
                <a:cubicBezTo>
                  <a:pt x="1047" y="1271"/>
                  <a:pt x="1057" y="1226"/>
                  <a:pt x="1050" y="1179"/>
                </a:cubicBezTo>
                <a:cubicBezTo>
                  <a:pt x="1085" y="1189"/>
                  <a:pt x="1105" y="1210"/>
                  <a:pt x="1128" y="1227"/>
                </a:cubicBezTo>
                <a:cubicBezTo>
                  <a:pt x="1169" y="1255"/>
                  <a:pt x="1181" y="1298"/>
                  <a:pt x="1187" y="1344"/>
                </a:cubicBezTo>
                <a:cubicBezTo>
                  <a:pt x="1189" y="1364"/>
                  <a:pt x="1188" y="1384"/>
                  <a:pt x="1166" y="1401"/>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8474281" y="1503907"/>
            <a:ext cx="3226874" cy="1687924"/>
          </a:xfrm>
        </p:spPr>
        <p:txBody>
          <a:bodyPr anchor="b">
            <a:normAutofit/>
          </a:bodyPr>
          <a:lstStyle>
            <a:lvl1pPr>
              <a:lnSpc>
                <a:spcPct val="104000"/>
              </a:lnSpc>
              <a:defRPr sz="3399"/>
            </a:lvl1pPr>
          </a:lstStyle>
          <a:p>
            <a:r>
              <a:rPr lang="en-US"/>
              <a:t>Click to edit Master title style</a:t>
            </a:r>
            <a:endParaRPr lang="en-US" dirty="0"/>
          </a:p>
        </p:txBody>
      </p:sp>
      <p:sp>
        <p:nvSpPr>
          <p:cNvPr id="3" name="Content Placeholder 2"/>
          <p:cNvSpPr>
            <a:spLocks noGrp="1"/>
          </p:cNvSpPr>
          <p:nvPr>
            <p:ph idx="1"/>
          </p:nvPr>
        </p:nvSpPr>
        <p:spPr>
          <a:xfrm>
            <a:off x="487603" y="441414"/>
            <a:ext cx="7595062" cy="5654586"/>
          </a:xfrm>
        </p:spPr>
        <p:txBody>
          <a:bodyPr/>
          <a:lstStyle>
            <a:lvl1pPr>
              <a:defRPr sz="1999"/>
            </a:lvl1pPr>
            <a:lvl2pPr>
              <a:defRPr sz="1799"/>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4281" y="3223804"/>
            <a:ext cx="3226874" cy="2872197"/>
          </a:xfrm>
        </p:spPr>
        <p:txBody>
          <a:bodyPr/>
          <a:lstStyle>
            <a:lvl1pPr marL="0" indent="0">
              <a:spcBef>
                <a:spcPts val="1400"/>
              </a:spcBef>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a:xfrm>
            <a:off x="8474348" y="6286501"/>
            <a:ext cx="3226874" cy="365125"/>
          </a:xfrm>
        </p:spPr>
        <p:txBody>
          <a:bodyPr/>
          <a:lstStyle>
            <a:lvl1pPr algn="l">
              <a:defRPr/>
            </a:lvl1pPr>
          </a:lstStyle>
          <a:p>
            <a:fld id="{9AFE8FB1-0A7A-443E-AAF7-31D4FA1AA312}" type="datetimeFigureOut">
              <a:rPr lang="en-US" smtClean="0"/>
              <a:t>10/22/2017</a:t>
            </a:fld>
            <a:endParaRPr lang="en-US"/>
          </a:p>
        </p:txBody>
      </p:sp>
      <p:sp>
        <p:nvSpPr>
          <p:cNvPr id="6" name="Footer Placeholder 5"/>
          <p:cNvSpPr>
            <a:spLocks noGrp="1"/>
          </p:cNvSpPr>
          <p:nvPr>
            <p:ph type="ftr" sz="quarter" idx="11"/>
          </p:nvPr>
        </p:nvSpPr>
        <p:spPr>
          <a:xfrm>
            <a:off x="487603" y="6286501"/>
            <a:ext cx="7595062" cy="365125"/>
          </a:xfrm>
        </p:spPr>
        <p:txBody>
          <a:bodyPr/>
          <a:lstStyle>
            <a:lvl1pPr algn="l">
              <a:defRPr/>
            </a:lvl1pPr>
          </a:lstStyle>
          <a:p>
            <a:endParaRPr lang="en-GB"/>
          </a:p>
        </p:txBody>
      </p:sp>
      <p:sp>
        <p:nvSpPr>
          <p:cNvPr id="7" name="Slide Number Placeholder 6"/>
          <p:cNvSpPr>
            <a:spLocks noGrp="1"/>
          </p:cNvSpPr>
          <p:nvPr>
            <p:ph type="sldNum" sz="quarter" idx="12"/>
          </p:nvPr>
        </p:nvSpPr>
        <p:spPr>
          <a:xfrm>
            <a:off x="8474281" y="373605"/>
            <a:ext cx="3226874" cy="816481"/>
          </a:xfrm>
        </p:spPr>
        <p:txBody>
          <a:bodyPr anchor="t"/>
          <a:lstStyle>
            <a:lvl1pPr algn="l">
              <a:defRPr sz="4399"/>
            </a:lvl1pPr>
          </a:lstStyle>
          <a:p>
            <a:fld id="{25BA54BD-C84D-46CE-8B72-31BFB26ABA43}" type="slidenum">
              <a:rPr lang="en-GB" smtClean="0"/>
              <a:t>‹#›</a:t>
            </a:fld>
            <a:endParaRPr lang="en-GB"/>
          </a:p>
        </p:txBody>
      </p:sp>
    </p:spTree>
    <p:extLst>
      <p:ext uri="{BB962C8B-B14F-4D97-AF65-F5344CB8AC3E}">
        <p14:creationId xmlns:p14="http://schemas.microsoft.com/office/powerpoint/2010/main" val="3051624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4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FE8FB1-0A7A-443E-AAF7-31D4FA1AA312}" type="datetimeFigureOut">
              <a:rPr lang="en-US" smtClean="0"/>
              <a:t>10/22/2017</a:t>
            </a:fld>
            <a:endParaRPr lang="en-US"/>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25BA54BD-C84D-46CE-8B72-31BFB26ABA43}" type="slidenum">
              <a:rPr lang="en-GB" smtClean="0"/>
              <a:t>‹#›</a:t>
            </a:fld>
            <a:endParaRPr lang="en-GB" dirty="0"/>
          </a:p>
        </p:txBody>
      </p:sp>
    </p:spTree>
    <p:extLst>
      <p:ext uri="{BB962C8B-B14F-4D97-AF65-F5344CB8AC3E}">
        <p14:creationId xmlns:p14="http://schemas.microsoft.com/office/powerpoint/2010/main" val="3133638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Freeform 5"/>
          <p:cNvSpPr>
            <a:spLocks noEditPoints="1"/>
          </p:cNvSpPr>
          <p:nvPr/>
        </p:nvSpPr>
        <p:spPr bwMode="auto">
          <a:xfrm>
            <a:off x="8409187" y="0"/>
            <a:ext cx="3779638" cy="6858000"/>
          </a:xfrm>
          <a:custGeom>
            <a:avLst/>
            <a:gdLst/>
            <a:ahLst/>
            <a:cxnLst/>
            <a:rect l="0" t="0" r="r" b="b"/>
            <a:pathLst>
              <a:path w="1189" h="2160">
                <a:moveTo>
                  <a:pt x="1000" y="1982"/>
                </a:moveTo>
                <a:cubicBezTo>
                  <a:pt x="1033" y="1946"/>
                  <a:pt x="1054" y="1904"/>
                  <a:pt x="1077" y="1863"/>
                </a:cubicBezTo>
                <a:cubicBezTo>
                  <a:pt x="1113" y="1797"/>
                  <a:pt x="1109" y="1731"/>
                  <a:pt x="1090" y="1663"/>
                </a:cubicBezTo>
                <a:cubicBezTo>
                  <a:pt x="1088" y="1658"/>
                  <a:pt x="1083" y="1654"/>
                  <a:pt x="1079" y="1649"/>
                </a:cubicBezTo>
                <a:cubicBezTo>
                  <a:pt x="1010" y="1686"/>
                  <a:pt x="950" y="1730"/>
                  <a:pt x="908" y="1797"/>
                </a:cubicBezTo>
                <a:cubicBezTo>
                  <a:pt x="887" y="1768"/>
                  <a:pt x="876" y="1734"/>
                  <a:pt x="839" y="1720"/>
                </a:cubicBezTo>
                <a:cubicBezTo>
                  <a:pt x="827" y="1741"/>
                  <a:pt x="812" y="1760"/>
                  <a:pt x="804" y="1781"/>
                </a:cubicBezTo>
                <a:cubicBezTo>
                  <a:pt x="793" y="1811"/>
                  <a:pt x="782" y="1843"/>
                  <a:pt x="780" y="1875"/>
                </a:cubicBezTo>
                <a:cubicBezTo>
                  <a:pt x="777" y="1933"/>
                  <a:pt x="787" y="1988"/>
                  <a:pt x="835" y="2029"/>
                </a:cubicBezTo>
                <a:cubicBezTo>
                  <a:pt x="840" y="2033"/>
                  <a:pt x="843" y="2038"/>
                  <a:pt x="849" y="2044"/>
                </a:cubicBezTo>
                <a:cubicBezTo>
                  <a:pt x="837" y="2050"/>
                  <a:pt x="828" y="2056"/>
                  <a:pt x="819" y="2060"/>
                </a:cubicBezTo>
                <a:cubicBezTo>
                  <a:pt x="758" y="2086"/>
                  <a:pt x="702" y="2119"/>
                  <a:pt x="652" y="2160"/>
                </a:cubicBezTo>
                <a:cubicBezTo>
                  <a:pt x="677" y="2160"/>
                  <a:pt x="677" y="2160"/>
                  <a:pt x="677" y="2160"/>
                </a:cubicBezTo>
                <a:cubicBezTo>
                  <a:pt x="722" y="2127"/>
                  <a:pt x="769" y="2098"/>
                  <a:pt x="821" y="2077"/>
                </a:cubicBezTo>
                <a:cubicBezTo>
                  <a:pt x="892" y="2047"/>
                  <a:pt x="964" y="2019"/>
                  <a:pt x="1035" y="1988"/>
                </a:cubicBezTo>
                <a:cubicBezTo>
                  <a:pt x="1087" y="1966"/>
                  <a:pt x="1138" y="1942"/>
                  <a:pt x="1188" y="1917"/>
                </a:cubicBezTo>
                <a:cubicBezTo>
                  <a:pt x="1188" y="1788"/>
                  <a:pt x="1188" y="1788"/>
                  <a:pt x="1188" y="1788"/>
                </a:cubicBezTo>
                <a:cubicBezTo>
                  <a:pt x="1187" y="1793"/>
                  <a:pt x="1185" y="1798"/>
                  <a:pt x="1184" y="1804"/>
                </a:cubicBezTo>
                <a:cubicBezTo>
                  <a:pt x="1155" y="1896"/>
                  <a:pt x="1087" y="1949"/>
                  <a:pt x="1000" y="1982"/>
                </a:cubicBezTo>
                <a:close/>
                <a:moveTo>
                  <a:pt x="853" y="1831"/>
                </a:moveTo>
                <a:cubicBezTo>
                  <a:pt x="826" y="1881"/>
                  <a:pt x="853" y="1928"/>
                  <a:pt x="844" y="1973"/>
                </a:cubicBezTo>
                <a:cubicBezTo>
                  <a:pt x="821" y="1968"/>
                  <a:pt x="811" y="1960"/>
                  <a:pt x="802" y="1937"/>
                </a:cubicBezTo>
                <a:cubicBezTo>
                  <a:pt x="791" y="1908"/>
                  <a:pt x="794" y="1878"/>
                  <a:pt x="800" y="1848"/>
                </a:cubicBezTo>
                <a:cubicBezTo>
                  <a:pt x="808" y="1802"/>
                  <a:pt x="822" y="1769"/>
                  <a:pt x="846" y="1742"/>
                </a:cubicBezTo>
                <a:cubicBezTo>
                  <a:pt x="898" y="1786"/>
                  <a:pt x="900" y="1828"/>
                  <a:pt x="855" y="1880"/>
                </a:cubicBezTo>
                <a:cubicBezTo>
                  <a:pt x="854" y="1864"/>
                  <a:pt x="854" y="1851"/>
                  <a:pt x="853" y="1831"/>
                </a:cubicBezTo>
                <a:close/>
                <a:moveTo>
                  <a:pt x="924" y="1977"/>
                </a:moveTo>
                <a:cubicBezTo>
                  <a:pt x="951" y="1933"/>
                  <a:pt x="976" y="1894"/>
                  <a:pt x="1000" y="1853"/>
                </a:cubicBezTo>
                <a:cubicBezTo>
                  <a:pt x="1003" y="1848"/>
                  <a:pt x="1002" y="1839"/>
                  <a:pt x="1004" y="1825"/>
                </a:cubicBezTo>
                <a:cubicBezTo>
                  <a:pt x="975" y="1879"/>
                  <a:pt x="940" y="1919"/>
                  <a:pt x="904" y="1960"/>
                </a:cubicBezTo>
                <a:cubicBezTo>
                  <a:pt x="883" y="1946"/>
                  <a:pt x="878" y="1924"/>
                  <a:pt x="883" y="1905"/>
                </a:cubicBezTo>
                <a:cubicBezTo>
                  <a:pt x="902" y="1823"/>
                  <a:pt x="944" y="1755"/>
                  <a:pt x="1014" y="1705"/>
                </a:cubicBezTo>
                <a:cubicBezTo>
                  <a:pt x="1033" y="1692"/>
                  <a:pt x="1054" y="1681"/>
                  <a:pt x="1076" y="1668"/>
                </a:cubicBezTo>
                <a:cubicBezTo>
                  <a:pt x="1092" y="1735"/>
                  <a:pt x="1097" y="1797"/>
                  <a:pt x="1063" y="1857"/>
                </a:cubicBezTo>
                <a:cubicBezTo>
                  <a:pt x="1054" y="1873"/>
                  <a:pt x="1046" y="1890"/>
                  <a:pt x="1037" y="1906"/>
                </a:cubicBezTo>
                <a:cubicBezTo>
                  <a:pt x="1015" y="1941"/>
                  <a:pt x="983" y="1963"/>
                  <a:pt x="944" y="1975"/>
                </a:cubicBezTo>
                <a:cubicBezTo>
                  <a:pt x="938" y="1977"/>
                  <a:pt x="932" y="1976"/>
                  <a:pt x="924" y="1977"/>
                </a:cubicBezTo>
                <a:close/>
                <a:moveTo>
                  <a:pt x="1188" y="0"/>
                </a:moveTo>
                <a:cubicBezTo>
                  <a:pt x="1188" y="0"/>
                  <a:pt x="1188" y="1"/>
                  <a:pt x="1188" y="1"/>
                </a:cubicBezTo>
                <a:cubicBezTo>
                  <a:pt x="1188" y="0"/>
                  <a:pt x="1188" y="0"/>
                  <a:pt x="1188" y="0"/>
                </a:cubicBezTo>
                <a:close/>
                <a:moveTo>
                  <a:pt x="944" y="2044"/>
                </a:moveTo>
                <a:cubicBezTo>
                  <a:pt x="938" y="2046"/>
                  <a:pt x="933" y="2051"/>
                  <a:pt x="928" y="2058"/>
                </a:cubicBezTo>
                <a:cubicBezTo>
                  <a:pt x="981" y="2061"/>
                  <a:pt x="1032" y="2041"/>
                  <a:pt x="1085" y="2058"/>
                </a:cubicBezTo>
                <a:cubicBezTo>
                  <a:pt x="1085" y="2072"/>
                  <a:pt x="1077" y="2075"/>
                  <a:pt x="1064" y="2073"/>
                </a:cubicBezTo>
                <a:cubicBezTo>
                  <a:pt x="1015" y="2065"/>
                  <a:pt x="965" y="2070"/>
                  <a:pt x="916" y="2071"/>
                </a:cubicBezTo>
                <a:cubicBezTo>
                  <a:pt x="888" y="2072"/>
                  <a:pt x="859" y="2074"/>
                  <a:pt x="843" y="2104"/>
                </a:cubicBezTo>
                <a:cubicBezTo>
                  <a:pt x="825" y="2097"/>
                  <a:pt x="812" y="2102"/>
                  <a:pt x="800" y="2116"/>
                </a:cubicBezTo>
                <a:cubicBezTo>
                  <a:pt x="792" y="2125"/>
                  <a:pt x="781" y="2130"/>
                  <a:pt x="772" y="2137"/>
                </a:cubicBezTo>
                <a:cubicBezTo>
                  <a:pt x="761" y="2146"/>
                  <a:pt x="752" y="2147"/>
                  <a:pt x="740" y="2130"/>
                </a:cubicBezTo>
                <a:cubicBezTo>
                  <a:pt x="739" y="2142"/>
                  <a:pt x="735" y="2152"/>
                  <a:pt x="731" y="2160"/>
                </a:cubicBezTo>
                <a:cubicBezTo>
                  <a:pt x="768" y="2160"/>
                  <a:pt x="768" y="2160"/>
                  <a:pt x="768" y="2160"/>
                </a:cubicBezTo>
                <a:cubicBezTo>
                  <a:pt x="782" y="2150"/>
                  <a:pt x="797" y="2140"/>
                  <a:pt x="813" y="2130"/>
                </a:cubicBezTo>
                <a:cubicBezTo>
                  <a:pt x="819" y="2127"/>
                  <a:pt x="827" y="2123"/>
                  <a:pt x="833" y="2124"/>
                </a:cubicBezTo>
                <a:cubicBezTo>
                  <a:pt x="854" y="2129"/>
                  <a:pt x="870" y="2119"/>
                  <a:pt x="887" y="2110"/>
                </a:cubicBezTo>
                <a:cubicBezTo>
                  <a:pt x="943" y="2084"/>
                  <a:pt x="1002" y="2083"/>
                  <a:pt x="1063" y="2091"/>
                </a:cubicBezTo>
                <a:cubicBezTo>
                  <a:pt x="1054" y="2113"/>
                  <a:pt x="1049" y="2137"/>
                  <a:pt x="1048" y="2160"/>
                </a:cubicBezTo>
                <a:cubicBezTo>
                  <a:pt x="1082" y="2160"/>
                  <a:pt x="1082" y="2160"/>
                  <a:pt x="1082" y="2160"/>
                </a:cubicBezTo>
                <a:cubicBezTo>
                  <a:pt x="1088" y="2149"/>
                  <a:pt x="1096" y="2139"/>
                  <a:pt x="1105" y="2128"/>
                </a:cubicBezTo>
                <a:cubicBezTo>
                  <a:pt x="1106" y="2139"/>
                  <a:pt x="1107" y="2150"/>
                  <a:pt x="1108" y="2160"/>
                </a:cubicBezTo>
                <a:cubicBezTo>
                  <a:pt x="1126" y="2160"/>
                  <a:pt x="1126" y="2160"/>
                  <a:pt x="1126" y="2160"/>
                </a:cubicBezTo>
                <a:cubicBezTo>
                  <a:pt x="1125" y="2147"/>
                  <a:pt x="1125" y="2134"/>
                  <a:pt x="1127" y="2120"/>
                </a:cubicBezTo>
                <a:cubicBezTo>
                  <a:pt x="1139" y="2123"/>
                  <a:pt x="1151" y="2126"/>
                  <a:pt x="1162" y="2129"/>
                </a:cubicBezTo>
                <a:cubicBezTo>
                  <a:pt x="1171" y="2137"/>
                  <a:pt x="1178" y="2147"/>
                  <a:pt x="1183" y="2160"/>
                </a:cubicBezTo>
                <a:cubicBezTo>
                  <a:pt x="1188" y="2160"/>
                  <a:pt x="1188" y="2160"/>
                  <a:pt x="1188" y="2160"/>
                </a:cubicBezTo>
                <a:cubicBezTo>
                  <a:pt x="1188" y="2075"/>
                  <a:pt x="1188" y="2075"/>
                  <a:pt x="1188" y="2075"/>
                </a:cubicBezTo>
                <a:cubicBezTo>
                  <a:pt x="1180" y="2072"/>
                  <a:pt x="1171" y="2068"/>
                  <a:pt x="1164" y="2063"/>
                </a:cubicBezTo>
                <a:cubicBezTo>
                  <a:pt x="1172" y="2059"/>
                  <a:pt x="1180" y="2055"/>
                  <a:pt x="1188" y="2052"/>
                </a:cubicBezTo>
                <a:cubicBezTo>
                  <a:pt x="1188" y="2033"/>
                  <a:pt x="1188" y="2033"/>
                  <a:pt x="1188" y="2033"/>
                </a:cubicBezTo>
                <a:cubicBezTo>
                  <a:pt x="1184" y="2033"/>
                  <a:pt x="1179" y="2034"/>
                  <a:pt x="1174" y="2035"/>
                </a:cubicBezTo>
                <a:cubicBezTo>
                  <a:pt x="1173" y="2033"/>
                  <a:pt x="1172" y="2032"/>
                  <a:pt x="1170" y="2030"/>
                </a:cubicBezTo>
                <a:cubicBezTo>
                  <a:pt x="1176" y="2023"/>
                  <a:pt x="1181" y="2014"/>
                  <a:pt x="1188" y="2008"/>
                </a:cubicBezTo>
                <a:cubicBezTo>
                  <a:pt x="1188" y="1978"/>
                  <a:pt x="1188" y="1978"/>
                  <a:pt x="1188" y="1978"/>
                </a:cubicBezTo>
                <a:cubicBezTo>
                  <a:pt x="1156" y="1994"/>
                  <a:pt x="1124" y="2015"/>
                  <a:pt x="1093" y="2040"/>
                </a:cubicBezTo>
                <a:cubicBezTo>
                  <a:pt x="1072" y="2038"/>
                  <a:pt x="1051" y="2035"/>
                  <a:pt x="1027" y="2033"/>
                </a:cubicBezTo>
                <a:cubicBezTo>
                  <a:pt x="1082" y="2005"/>
                  <a:pt x="1136" y="1979"/>
                  <a:pt x="1188" y="1952"/>
                </a:cubicBezTo>
                <a:cubicBezTo>
                  <a:pt x="1188" y="1936"/>
                  <a:pt x="1188" y="1936"/>
                  <a:pt x="1188" y="1936"/>
                </a:cubicBezTo>
                <a:cubicBezTo>
                  <a:pt x="1175" y="1942"/>
                  <a:pt x="1161" y="1949"/>
                  <a:pt x="1147" y="1955"/>
                </a:cubicBezTo>
                <a:cubicBezTo>
                  <a:pt x="1079" y="1983"/>
                  <a:pt x="1011" y="2014"/>
                  <a:pt x="944" y="2044"/>
                </a:cubicBezTo>
                <a:close/>
                <a:moveTo>
                  <a:pt x="1172" y="974"/>
                </a:moveTo>
                <a:cubicBezTo>
                  <a:pt x="1082" y="958"/>
                  <a:pt x="1004" y="929"/>
                  <a:pt x="935" y="870"/>
                </a:cubicBezTo>
                <a:cubicBezTo>
                  <a:pt x="1024" y="864"/>
                  <a:pt x="1090" y="826"/>
                  <a:pt x="1132" y="750"/>
                </a:cubicBezTo>
                <a:cubicBezTo>
                  <a:pt x="1084" y="682"/>
                  <a:pt x="924" y="680"/>
                  <a:pt x="841" y="773"/>
                </a:cubicBezTo>
                <a:cubicBezTo>
                  <a:pt x="807" y="722"/>
                  <a:pt x="781" y="669"/>
                  <a:pt x="780" y="607"/>
                </a:cubicBezTo>
                <a:cubicBezTo>
                  <a:pt x="780" y="588"/>
                  <a:pt x="782" y="570"/>
                  <a:pt x="768" y="553"/>
                </a:cubicBezTo>
                <a:cubicBezTo>
                  <a:pt x="764" y="548"/>
                  <a:pt x="764" y="539"/>
                  <a:pt x="765" y="532"/>
                </a:cubicBezTo>
                <a:cubicBezTo>
                  <a:pt x="772" y="448"/>
                  <a:pt x="793" y="367"/>
                  <a:pt x="828" y="290"/>
                </a:cubicBezTo>
                <a:cubicBezTo>
                  <a:pt x="840" y="264"/>
                  <a:pt x="858" y="241"/>
                  <a:pt x="881" y="222"/>
                </a:cubicBezTo>
                <a:cubicBezTo>
                  <a:pt x="889" y="215"/>
                  <a:pt x="897" y="206"/>
                  <a:pt x="905" y="198"/>
                </a:cubicBezTo>
                <a:cubicBezTo>
                  <a:pt x="893" y="174"/>
                  <a:pt x="874" y="173"/>
                  <a:pt x="854" y="176"/>
                </a:cubicBezTo>
                <a:cubicBezTo>
                  <a:pt x="811" y="182"/>
                  <a:pt x="781" y="209"/>
                  <a:pt x="764" y="246"/>
                </a:cubicBezTo>
                <a:cubicBezTo>
                  <a:pt x="715" y="348"/>
                  <a:pt x="698" y="456"/>
                  <a:pt x="705" y="569"/>
                </a:cubicBezTo>
                <a:cubicBezTo>
                  <a:pt x="705" y="579"/>
                  <a:pt x="704" y="590"/>
                  <a:pt x="704" y="603"/>
                </a:cubicBezTo>
                <a:cubicBezTo>
                  <a:pt x="696" y="600"/>
                  <a:pt x="690" y="599"/>
                  <a:pt x="684" y="597"/>
                </a:cubicBezTo>
                <a:cubicBezTo>
                  <a:pt x="626" y="573"/>
                  <a:pt x="572" y="588"/>
                  <a:pt x="521" y="617"/>
                </a:cubicBezTo>
                <a:cubicBezTo>
                  <a:pt x="494" y="633"/>
                  <a:pt x="470" y="656"/>
                  <a:pt x="448" y="680"/>
                </a:cubicBezTo>
                <a:cubicBezTo>
                  <a:pt x="432" y="696"/>
                  <a:pt x="422" y="718"/>
                  <a:pt x="409" y="738"/>
                </a:cubicBezTo>
                <a:cubicBezTo>
                  <a:pt x="438" y="766"/>
                  <a:pt x="474" y="760"/>
                  <a:pt x="509" y="766"/>
                </a:cubicBezTo>
                <a:cubicBezTo>
                  <a:pt x="467" y="834"/>
                  <a:pt x="455" y="907"/>
                  <a:pt x="453" y="985"/>
                </a:cubicBezTo>
                <a:cubicBezTo>
                  <a:pt x="459" y="986"/>
                  <a:pt x="465" y="989"/>
                  <a:pt x="470" y="988"/>
                </a:cubicBezTo>
                <a:cubicBezTo>
                  <a:pt x="540" y="975"/>
                  <a:pt x="601" y="949"/>
                  <a:pt x="643" y="887"/>
                </a:cubicBezTo>
                <a:cubicBezTo>
                  <a:pt x="670" y="848"/>
                  <a:pt x="698" y="811"/>
                  <a:pt x="715" y="766"/>
                </a:cubicBezTo>
                <a:cubicBezTo>
                  <a:pt x="724" y="859"/>
                  <a:pt x="708" y="943"/>
                  <a:pt x="638" y="1010"/>
                </a:cubicBezTo>
                <a:cubicBezTo>
                  <a:pt x="601" y="1045"/>
                  <a:pt x="563" y="1079"/>
                  <a:pt x="517" y="1100"/>
                </a:cubicBezTo>
                <a:cubicBezTo>
                  <a:pt x="460" y="1127"/>
                  <a:pt x="402" y="1151"/>
                  <a:pt x="334" y="1152"/>
                </a:cubicBezTo>
                <a:cubicBezTo>
                  <a:pt x="332" y="1058"/>
                  <a:pt x="242" y="958"/>
                  <a:pt x="98" y="963"/>
                </a:cubicBezTo>
                <a:cubicBezTo>
                  <a:pt x="78" y="994"/>
                  <a:pt x="91" y="1023"/>
                  <a:pt x="106" y="1052"/>
                </a:cubicBezTo>
                <a:cubicBezTo>
                  <a:pt x="115" y="1068"/>
                  <a:pt x="127" y="1083"/>
                  <a:pt x="138" y="1098"/>
                </a:cubicBezTo>
                <a:cubicBezTo>
                  <a:pt x="91" y="1119"/>
                  <a:pt x="46" y="1139"/>
                  <a:pt x="0" y="1159"/>
                </a:cubicBezTo>
                <a:cubicBezTo>
                  <a:pt x="3" y="1169"/>
                  <a:pt x="4" y="1176"/>
                  <a:pt x="8" y="1180"/>
                </a:cubicBezTo>
                <a:cubicBezTo>
                  <a:pt x="41" y="1215"/>
                  <a:pt x="84" y="1237"/>
                  <a:pt x="130" y="1247"/>
                </a:cubicBezTo>
                <a:cubicBezTo>
                  <a:pt x="165" y="1255"/>
                  <a:pt x="200" y="1242"/>
                  <a:pt x="234" y="1232"/>
                </a:cubicBezTo>
                <a:cubicBezTo>
                  <a:pt x="265" y="1223"/>
                  <a:pt x="290" y="1205"/>
                  <a:pt x="313" y="1184"/>
                </a:cubicBezTo>
                <a:cubicBezTo>
                  <a:pt x="322" y="1176"/>
                  <a:pt x="331" y="1169"/>
                  <a:pt x="348" y="1176"/>
                </a:cubicBezTo>
                <a:cubicBezTo>
                  <a:pt x="308" y="1202"/>
                  <a:pt x="285" y="1239"/>
                  <a:pt x="266" y="1280"/>
                </a:cubicBezTo>
                <a:cubicBezTo>
                  <a:pt x="247" y="1323"/>
                  <a:pt x="247" y="1367"/>
                  <a:pt x="252" y="1414"/>
                </a:cubicBezTo>
                <a:cubicBezTo>
                  <a:pt x="315" y="1407"/>
                  <a:pt x="362" y="1374"/>
                  <a:pt x="401" y="1328"/>
                </a:cubicBezTo>
                <a:cubicBezTo>
                  <a:pt x="440" y="1283"/>
                  <a:pt x="461" y="1230"/>
                  <a:pt x="453" y="1167"/>
                </a:cubicBezTo>
                <a:cubicBezTo>
                  <a:pt x="562" y="1132"/>
                  <a:pt x="652" y="1073"/>
                  <a:pt x="719" y="980"/>
                </a:cubicBezTo>
                <a:cubicBezTo>
                  <a:pt x="728" y="1089"/>
                  <a:pt x="709" y="1195"/>
                  <a:pt x="681" y="1300"/>
                </a:cubicBezTo>
                <a:cubicBezTo>
                  <a:pt x="661" y="1301"/>
                  <a:pt x="643" y="1300"/>
                  <a:pt x="625" y="1302"/>
                </a:cubicBezTo>
                <a:cubicBezTo>
                  <a:pt x="568" y="1309"/>
                  <a:pt x="517" y="1331"/>
                  <a:pt x="475" y="1370"/>
                </a:cubicBezTo>
                <a:cubicBezTo>
                  <a:pt x="455" y="1388"/>
                  <a:pt x="440" y="1413"/>
                  <a:pt x="424" y="1436"/>
                </a:cubicBezTo>
                <a:cubicBezTo>
                  <a:pt x="418" y="1445"/>
                  <a:pt x="423" y="1453"/>
                  <a:pt x="431" y="1461"/>
                </a:cubicBezTo>
                <a:cubicBezTo>
                  <a:pt x="454" y="1481"/>
                  <a:pt x="482" y="1483"/>
                  <a:pt x="510" y="1485"/>
                </a:cubicBezTo>
                <a:cubicBezTo>
                  <a:pt x="532" y="1487"/>
                  <a:pt x="554" y="1482"/>
                  <a:pt x="579" y="1480"/>
                </a:cubicBezTo>
                <a:cubicBezTo>
                  <a:pt x="558" y="1527"/>
                  <a:pt x="528" y="1566"/>
                  <a:pt x="497" y="1609"/>
                </a:cubicBezTo>
                <a:cubicBezTo>
                  <a:pt x="488" y="1595"/>
                  <a:pt x="481" y="1581"/>
                  <a:pt x="472" y="1571"/>
                </a:cubicBezTo>
                <a:cubicBezTo>
                  <a:pt x="448" y="1545"/>
                  <a:pt x="415" y="1541"/>
                  <a:pt x="383" y="1545"/>
                </a:cubicBezTo>
                <a:cubicBezTo>
                  <a:pt x="347" y="1550"/>
                  <a:pt x="314" y="1564"/>
                  <a:pt x="286" y="1586"/>
                </a:cubicBezTo>
                <a:cubicBezTo>
                  <a:pt x="270" y="1598"/>
                  <a:pt x="254" y="1608"/>
                  <a:pt x="238" y="1619"/>
                </a:cubicBezTo>
                <a:cubicBezTo>
                  <a:pt x="212" y="1637"/>
                  <a:pt x="184" y="1649"/>
                  <a:pt x="144" y="1639"/>
                </a:cubicBezTo>
                <a:cubicBezTo>
                  <a:pt x="166" y="1670"/>
                  <a:pt x="188" y="1693"/>
                  <a:pt x="217" y="1703"/>
                </a:cubicBezTo>
                <a:cubicBezTo>
                  <a:pt x="244" y="1712"/>
                  <a:pt x="275" y="1710"/>
                  <a:pt x="308" y="1713"/>
                </a:cubicBezTo>
                <a:cubicBezTo>
                  <a:pt x="271" y="1780"/>
                  <a:pt x="258" y="1852"/>
                  <a:pt x="259" y="1932"/>
                </a:cubicBezTo>
                <a:cubicBezTo>
                  <a:pt x="265" y="1929"/>
                  <a:pt x="270" y="1928"/>
                  <a:pt x="272" y="1925"/>
                </a:cubicBezTo>
                <a:cubicBezTo>
                  <a:pt x="293" y="1892"/>
                  <a:pt x="328" y="1876"/>
                  <a:pt x="360" y="1857"/>
                </a:cubicBezTo>
                <a:cubicBezTo>
                  <a:pt x="386" y="1841"/>
                  <a:pt x="414" y="1828"/>
                  <a:pt x="442" y="1814"/>
                </a:cubicBezTo>
                <a:cubicBezTo>
                  <a:pt x="456" y="1830"/>
                  <a:pt x="472" y="1849"/>
                  <a:pt x="487" y="1868"/>
                </a:cubicBezTo>
                <a:cubicBezTo>
                  <a:pt x="502" y="1887"/>
                  <a:pt x="516" y="1907"/>
                  <a:pt x="532" y="1927"/>
                </a:cubicBezTo>
                <a:cubicBezTo>
                  <a:pt x="580" y="1892"/>
                  <a:pt x="583" y="1835"/>
                  <a:pt x="585" y="1780"/>
                </a:cubicBezTo>
                <a:cubicBezTo>
                  <a:pt x="587" y="1723"/>
                  <a:pt x="573" y="1671"/>
                  <a:pt x="522" y="1636"/>
                </a:cubicBezTo>
                <a:cubicBezTo>
                  <a:pt x="543" y="1611"/>
                  <a:pt x="563" y="1589"/>
                  <a:pt x="581" y="1565"/>
                </a:cubicBezTo>
                <a:cubicBezTo>
                  <a:pt x="600" y="1542"/>
                  <a:pt x="616" y="1516"/>
                  <a:pt x="636" y="1487"/>
                </a:cubicBezTo>
                <a:cubicBezTo>
                  <a:pt x="655" y="1580"/>
                  <a:pt x="699" y="1653"/>
                  <a:pt x="785" y="1695"/>
                </a:cubicBezTo>
                <a:cubicBezTo>
                  <a:pt x="804" y="1678"/>
                  <a:pt x="809" y="1654"/>
                  <a:pt x="816" y="1632"/>
                </a:cubicBezTo>
                <a:cubicBezTo>
                  <a:pt x="835" y="1577"/>
                  <a:pt x="826" y="1522"/>
                  <a:pt x="808" y="1467"/>
                </a:cubicBezTo>
                <a:cubicBezTo>
                  <a:pt x="788" y="1406"/>
                  <a:pt x="752" y="1354"/>
                  <a:pt x="713" y="1301"/>
                </a:cubicBezTo>
                <a:cubicBezTo>
                  <a:pt x="741" y="1217"/>
                  <a:pt x="763" y="1129"/>
                  <a:pt x="769" y="1039"/>
                </a:cubicBezTo>
                <a:cubicBezTo>
                  <a:pt x="775" y="950"/>
                  <a:pt x="772" y="861"/>
                  <a:pt x="773" y="768"/>
                </a:cubicBezTo>
                <a:cubicBezTo>
                  <a:pt x="786" y="787"/>
                  <a:pt x="798" y="806"/>
                  <a:pt x="809" y="823"/>
                </a:cubicBezTo>
                <a:cubicBezTo>
                  <a:pt x="778" y="957"/>
                  <a:pt x="799" y="1075"/>
                  <a:pt x="903" y="1174"/>
                </a:cubicBezTo>
                <a:cubicBezTo>
                  <a:pt x="936" y="1140"/>
                  <a:pt x="950" y="1101"/>
                  <a:pt x="950" y="1058"/>
                </a:cubicBezTo>
                <a:cubicBezTo>
                  <a:pt x="949" y="1018"/>
                  <a:pt x="943" y="978"/>
                  <a:pt x="939" y="935"/>
                </a:cubicBezTo>
                <a:cubicBezTo>
                  <a:pt x="1011" y="985"/>
                  <a:pt x="1093" y="1003"/>
                  <a:pt x="1181" y="1016"/>
                </a:cubicBezTo>
                <a:cubicBezTo>
                  <a:pt x="1183" y="1021"/>
                  <a:pt x="1186" y="1027"/>
                  <a:pt x="1188" y="1032"/>
                </a:cubicBezTo>
                <a:cubicBezTo>
                  <a:pt x="1188" y="906"/>
                  <a:pt x="1188" y="906"/>
                  <a:pt x="1188" y="906"/>
                </a:cubicBezTo>
                <a:cubicBezTo>
                  <a:pt x="1185" y="895"/>
                  <a:pt x="1185" y="883"/>
                  <a:pt x="1188" y="871"/>
                </a:cubicBezTo>
                <a:cubicBezTo>
                  <a:pt x="1188" y="826"/>
                  <a:pt x="1188" y="826"/>
                  <a:pt x="1188" y="826"/>
                </a:cubicBezTo>
                <a:cubicBezTo>
                  <a:pt x="1164" y="869"/>
                  <a:pt x="1159" y="919"/>
                  <a:pt x="1172" y="974"/>
                </a:cubicBezTo>
                <a:close/>
                <a:moveTo>
                  <a:pt x="827" y="220"/>
                </a:moveTo>
                <a:cubicBezTo>
                  <a:pt x="823" y="242"/>
                  <a:pt x="823" y="242"/>
                  <a:pt x="790" y="245"/>
                </a:cubicBezTo>
                <a:cubicBezTo>
                  <a:pt x="804" y="221"/>
                  <a:pt x="804" y="221"/>
                  <a:pt x="827" y="220"/>
                </a:cubicBezTo>
                <a:close/>
                <a:moveTo>
                  <a:pt x="432" y="735"/>
                </a:moveTo>
                <a:cubicBezTo>
                  <a:pt x="446" y="701"/>
                  <a:pt x="469" y="674"/>
                  <a:pt x="506" y="646"/>
                </a:cubicBezTo>
                <a:cubicBezTo>
                  <a:pt x="531" y="628"/>
                  <a:pt x="556" y="612"/>
                  <a:pt x="587" y="609"/>
                </a:cubicBezTo>
                <a:cubicBezTo>
                  <a:pt x="611" y="607"/>
                  <a:pt x="623" y="612"/>
                  <a:pt x="638" y="630"/>
                </a:cubicBezTo>
                <a:cubicBezTo>
                  <a:pt x="602" y="658"/>
                  <a:pt x="548" y="655"/>
                  <a:pt x="515" y="701"/>
                </a:cubicBezTo>
                <a:cubicBezTo>
                  <a:pt x="533" y="693"/>
                  <a:pt x="545" y="688"/>
                  <a:pt x="559" y="682"/>
                </a:cubicBezTo>
                <a:cubicBezTo>
                  <a:pt x="533" y="745"/>
                  <a:pt x="494" y="762"/>
                  <a:pt x="432" y="735"/>
                </a:cubicBezTo>
                <a:close/>
                <a:moveTo>
                  <a:pt x="664" y="833"/>
                </a:moveTo>
                <a:cubicBezTo>
                  <a:pt x="654" y="848"/>
                  <a:pt x="642" y="862"/>
                  <a:pt x="632" y="878"/>
                </a:cubicBezTo>
                <a:cubicBezTo>
                  <a:pt x="594" y="935"/>
                  <a:pt x="535" y="958"/>
                  <a:pt x="469" y="974"/>
                </a:cubicBezTo>
                <a:cubicBezTo>
                  <a:pt x="471" y="948"/>
                  <a:pt x="470" y="924"/>
                  <a:pt x="474" y="901"/>
                </a:cubicBezTo>
                <a:cubicBezTo>
                  <a:pt x="487" y="817"/>
                  <a:pt x="529" y="749"/>
                  <a:pt x="594" y="695"/>
                </a:cubicBezTo>
                <a:cubicBezTo>
                  <a:pt x="609" y="682"/>
                  <a:pt x="631" y="677"/>
                  <a:pt x="653" y="690"/>
                </a:cubicBezTo>
                <a:cubicBezTo>
                  <a:pt x="632" y="740"/>
                  <a:pt x="613" y="789"/>
                  <a:pt x="577" y="840"/>
                </a:cubicBezTo>
                <a:cubicBezTo>
                  <a:pt x="589" y="831"/>
                  <a:pt x="597" y="828"/>
                  <a:pt x="600" y="823"/>
                </a:cubicBezTo>
                <a:cubicBezTo>
                  <a:pt x="626" y="783"/>
                  <a:pt x="650" y="743"/>
                  <a:pt x="677" y="700"/>
                </a:cubicBezTo>
                <a:cubicBezTo>
                  <a:pt x="680" y="707"/>
                  <a:pt x="684" y="713"/>
                  <a:pt x="685" y="719"/>
                </a:cubicBezTo>
                <a:cubicBezTo>
                  <a:pt x="691" y="759"/>
                  <a:pt x="686" y="798"/>
                  <a:pt x="664" y="833"/>
                </a:cubicBezTo>
                <a:close/>
                <a:moveTo>
                  <a:pt x="227" y="1218"/>
                </a:moveTo>
                <a:cubicBezTo>
                  <a:pt x="184" y="1233"/>
                  <a:pt x="141" y="1241"/>
                  <a:pt x="97" y="1218"/>
                </a:cubicBezTo>
                <a:cubicBezTo>
                  <a:pt x="72" y="1204"/>
                  <a:pt x="44" y="1196"/>
                  <a:pt x="19" y="1169"/>
                </a:cubicBezTo>
                <a:cubicBezTo>
                  <a:pt x="65" y="1154"/>
                  <a:pt x="100" y="1126"/>
                  <a:pt x="145" y="1118"/>
                </a:cubicBezTo>
                <a:cubicBezTo>
                  <a:pt x="189" y="1110"/>
                  <a:pt x="228" y="1112"/>
                  <a:pt x="262" y="1153"/>
                </a:cubicBezTo>
                <a:cubicBezTo>
                  <a:pt x="247" y="1158"/>
                  <a:pt x="236" y="1164"/>
                  <a:pt x="225" y="1166"/>
                </a:cubicBezTo>
                <a:cubicBezTo>
                  <a:pt x="214" y="1169"/>
                  <a:pt x="202" y="1169"/>
                  <a:pt x="190" y="1170"/>
                </a:cubicBezTo>
                <a:cubicBezTo>
                  <a:pt x="180" y="1171"/>
                  <a:pt x="169" y="1173"/>
                  <a:pt x="159" y="1174"/>
                </a:cubicBezTo>
                <a:cubicBezTo>
                  <a:pt x="196" y="1190"/>
                  <a:pt x="232" y="1183"/>
                  <a:pt x="270" y="1174"/>
                </a:cubicBezTo>
                <a:cubicBezTo>
                  <a:pt x="264" y="1201"/>
                  <a:pt x="247" y="1211"/>
                  <a:pt x="227" y="1218"/>
                </a:cubicBezTo>
                <a:close/>
                <a:moveTo>
                  <a:pt x="294" y="1105"/>
                </a:moveTo>
                <a:cubicBezTo>
                  <a:pt x="253" y="1083"/>
                  <a:pt x="221" y="1052"/>
                  <a:pt x="176" y="1043"/>
                </a:cubicBezTo>
                <a:cubicBezTo>
                  <a:pt x="200" y="1062"/>
                  <a:pt x="224" y="1081"/>
                  <a:pt x="253" y="1104"/>
                </a:cubicBezTo>
                <a:cubicBezTo>
                  <a:pt x="220" y="1100"/>
                  <a:pt x="193" y="1098"/>
                  <a:pt x="166" y="1094"/>
                </a:cubicBezTo>
                <a:cubicBezTo>
                  <a:pt x="163" y="1094"/>
                  <a:pt x="160" y="1091"/>
                  <a:pt x="158" y="1089"/>
                </a:cubicBezTo>
                <a:cubicBezTo>
                  <a:pt x="127" y="1060"/>
                  <a:pt x="105" y="1027"/>
                  <a:pt x="104" y="980"/>
                </a:cubicBezTo>
                <a:cubicBezTo>
                  <a:pt x="164" y="977"/>
                  <a:pt x="215" y="993"/>
                  <a:pt x="258" y="1030"/>
                </a:cubicBezTo>
                <a:cubicBezTo>
                  <a:pt x="279" y="1048"/>
                  <a:pt x="297" y="1070"/>
                  <a:pt x="294" y="1105"/>
                </a:cubicBezTo>
                <a:close/>
                <a:moveTo>
                  <a:pt x="414" y="1276"/>
                </a:moveTo>
                <a:cubicBezTo>
                  <a:pt x="398" y="1312"/>
                  <a:pt x="372" y="1338"/>
                  <a:pt x="341" y="1361"/>
                </a:cubicBezTo>
                <a:cubicBezTo>
                  <a:pt x="319" y="1378"/>
                  <a:pt x="296" y="1392"/>
                  <a:pt x="264" y="1394"/>
                </a:cubicBezTo>
                <a:cubicBezTo>
                  <a:pt x="266" y="1369"/>
                  <a:pt x="266" y="1347"/>
                  <a:pt x="270" y="1325"/>
                </a:cubicBezTo>
                <a:cubicBezTo>
                  <a:pt x="277" y="1283"/>
                  <a:pt x="297" y="1246"/>
                  <a:pt x="328" y="1216"/>
                </a:cubicBezTo>
                <a:cubicBezTo>
                  <a:pt x="345" y="1199"/>
                  <a:pt x="366" y="1187"/>
                  <a:pt x="396" y="1196"/>
                </a:cubicBezTo>
                <a:cubicBezTo>
                  <a:pt x="385" y="1234"/>
                  <a:pt x="350" y="1260"/>
                  <a:pt x="348" y="1299"/>
                </a:cubicBezTo>
                <a:cubicBezTo>
                  <a:pt x="368" y="1273"/>
                  <a:pt x="389" y="1247"/>
                  <a:pt x="412" y="1218"/>
                </a:cubicBezTo>
                <a:cubicBezTo>
                  <a:pt x="424" y="1242"/>
                  <a:pt x="421" y="1259"/>
                  <a:pt x="414" y="1276"/>
                </a:cubicBezTo>
                <a:close/>
                <a:moveTo>
                  <a:pt x="536" y="1112"/>
                </a:moveTo>
                <a:cubicBezTo>
                  <a:pt x="573" y="1085"/>
                  <a:pt x="606" y="1060"/>
                  <a:pt x="639" y="1035"/>
                </a:cubicBezTo>
                <a:cubicBezTo>
                  <a:pt x="615" y="1068"/>
                  <a:pt x="570" y="1101"/>
                  <a:pt x="536" y="1112"/>
                </a:cubicBezTo>
                <a:close/>
                <a:moveTo>
                  <a:pt x="233" y="1691"/>
                </a:moveTo>
                <a:cubicBezTo>
                  <a:pt x="217" y="1689"/>
                  <a:pt x="201" y="1683"/>
                  <a:pt x="191" y="1665"/>
                </a:cubicBezTo>
                <a:cubicBezTo>
                  <a:pt x="222" y="1646"/>
                  <a:pt x="251" y="1631"/>
                  <a:pt x="278" y="1611"/>
                </a:cubicBezTo>
                <a:cubicBezTo>
                  <a:pt x="300" y="1594"/>
                  <a:pt x="325" y="1586"/>
                  <a:pt x="351" y="1580"/>
                </a:cubicBezTo>
                <a:cubicBezTo>
                  <a:pt x="372" y="1575"/>
                  <a:pt x="392" y="1577"/>
                  <a:pt x="411" y="1594"/>
                </a:cubicBezTo>
                <a:cubicBezTo>
                  <a:pt x="389" y="1602"/>
                  <a:pt x="369" y="1609"/>
                  <a:pt x="350" y="1616"/>
                </a:cubicBezTo>
                <a:cubicBezTo>
                  <a:pt x="367" y="1617"/>
                  <a:pt x="382" y="1614"/>
                  <a:pt x="398" y="1613"/>
                </a:cubicBezTo>
                <a:cubicBezTo>
                  <a:pt x="413" y="1612"/>
                  <a:pt x="430" y="1609"/>
                  <a:pt x="442" y="1627"/>
                </a:cubicBezTo>
                <a:cubicBezTo>
                  <a:pt x="420" y="1634"/>
                  <a:pt x="399" y="1639"/>
                  <a:pt x="380" y="1646"/>
                </a:cubicBezTo>
                <a:cubicBezTo>
                  <a:pt x="359" y="1654"/>
                  <a:pt x="347" y="1678"/>
                  <a:pt x="321" y="1677"/>
                </a:cubicBezTo>
                <a:cubicBezTo>
                  <a:pt x="295" y="1704"/>
                  <a:pt x="263" y="1694"/>
                  <a:pt x="233" y="1691"/>
                </a:cubicBezTo>
                <a:close/>
                <a:moveTo>
                  <a:pt x="386" y="1825"/>
                </a:moveTo>
                <a:cubicBezTo>
                  <a:pt x="349" y="1843"/>
                  <a:pt x="311" y="1859"/>
                  <a:pt x="277" y="1888"/>
                </a:cubicBezTo>
                <a:cubicBezTo>
                  <a:pt x="280" y="1864"/>
                  <a:pt x="281" y="1839"/>
                  <a:pt x="286" y="1816"/>
                </a:cubicBezTo>
                <a:cubicBezTo>
                  <a:pt x="296" y="1773"/>
                  <a:pt x="312" y="1732"/>
                  <a:pt x="341" y="1697"/>
                </a:cubicBezTo>
                <a:cubicBezTo>
                  <a:pt x="375" y="1657"/>
                  <a:pt x="403" y="1649"/>
                  <a:pt x="447" y="1669"/>
                </a:cubicBezTo>
                <a:cubicBezTo>
                  <a:pt x="422" y="1694"/>
                  <a:pt x="393" y="1717"/>
                  <a:pt x="378" y="1751"/>
                </a:cubicBezTo>
                <a:cubicBezTo>
                  <a:pt x="407" y="1730"/>
                  <a:pt x="429" y="1700"/>
                  <a:pt x="463" y="1687"/>
                </a:cubicBezTo>
                <a:cubicBezTo>
                  <a:pt x="466" y="1692"/>
                  <a:pt x="467" y="1693"/>
                  <a:pt x="468" y="1695"/>
                </a:cubicBezTo>
                <a:cubicBezTo>
                  <a:pt x="469" y="1697"/>
                  <a:pt x="469" y="1699"/>
                  <a:pt x="469" y="1701"/>
                </a:cubicBezTo>
                <a:cubicBezTo>
                  <a:pt x="465" y="1758"/>
                  <a:pt x="438" y="1800"/>
                  <a:pt x="386" y="1825"/>
                </a:cubicBezTo>
                <a:close/>
                <a:moveTo>
                  <a:pt x="563" y="1732"/>
                </a:moveTo>
                <a:cubicBezTo>
                  <a:pt x="573" y="1784"/>
                  <a:pt x="568" y="1835"/>
                  <a:pt x="549" y="1884"/>
                </a:cubicBezTo>
                <a:cubicBezTo>
                  <a:pt x="547" y="1890"/>
                  <a:pt x="541" y="1896"/>
                  <a:pt x="538" y="1899"/>
                </a:cubicBezTo>
                <a:cubicBezTo>
                  <a:pt x="520" y="1879"/>
                  <a:pt x="504" y="1860"/>
                  <a:pt x="487" y="1842"/>
                </a:cubicBezTo>
                <a:cubicBezTo>
                  <a:pt x="471" y="1826"/>
                  <a:pt x="460" y="1809"/>
                  <a:pt x="458" y="1790"/>
                </a:cubicBezTo>
                <a:cubicBezTo>
                  <a:pt x="471" y="1769"/>
                  <a:pt x="482" y="1751"/>
                  <a:pt x="494" y="1730"/>
                </a:cubicBezTo>
                <a:cubicBezTo>
                  <a:pt x="503" y="1752"/>
                  <a:pt x="510" y="1772"/>
                  <a:pt x="518" y="1791"/>
                </a:cubicBezTo>
                <a:cubicBezTo>
                  <a:pt x="518" y="1758"/>
                  <a:pt x="504" y="1727"/>
                  <a:pt x="517" y="1694"/>
                </a:cubicBezTo>
                <a:cubicBezTo>
                  <a:pt x="547" y="1699"/>
                  <a:pt x="558" y="1707"/>
                  <a:pt x="563" y="1732"/>
                </a:cubicBezTo>
                <a:close/>
                <a:moveTo>
                  <a:pt x="537" y="1590"/>
                </a:moveTo>
                <a:cubicBezTo>
                  <a:pt x="578" y="1505"/>
                  <a:pt x="602" y="1470"/>
                  <a:pt x="627" y="1456"/>
                </a:cubicBezTo>
                <a:cubicBezTo>
                  <a:pt x="607" y="1510"/>
                  <a:pt x="575" y="1552"/>
                  <a:pt x="537" y="1590"/>
                </a:cubicBezTo>
                <a:close/>
                <a:moveTo>
                  <a:pt x="588" y="1454"/>
                </a:moveTo>
                <a:cubicBezTo>
                  <a:pt x="574" y="1460"/>
                  <a:pt x="560" y="1467"/>
                  <a:pt x="545" y="1468"/>
                </a:cubicBezTo>
                <a:cubicBezTo>
                  <a:pt x="510" y="1473"/>
                  <a:pt x="475" y="1471"/>
                  <a:pt x="443" y="1450"/>
                </a:cubicBezTo>
                <a:cubicBezTo>
                  <a:pt x="461" y="1372"/>
                  <a:pt x="589" y="1301"/>
                  <a:pt x="638" y="1340"/>
                </a:cubicBezTo>
                <a:cubicBezTo>
                  <a:pt x="614" y="1381"/>
                  <a:pt x="569" y="1395"/>
                  <a:pt x="529" y="1423"/>
                </a:cubicBezTo>
                <a:cubicBezTo>
                  <a:pt x="575" y="1418"/>
                  <a:pt x="605" y="1389"/>
                  <a:pt x="642" y="1370"/>
                </a:cubicBezTo>
                <a:cubicBezTo>
                  <a:pt x="642" y="1414"/>
                  <a:pt x="622" y="1439"/>
                  <a:pt x="588" y="1454"/>
                </a:cubicBezTo>
                <a:close/>
                <a:moveTo>
                  <a:pt x="786" y="1460"/>
                </a:moveTo>
                <a:cubicBezTo>
                  <a:pt x="821" y="1530"/>
                  <a:pt x="818" y="1601"/>
                  <a:pt x="781" y="1672"/>
                </a:cubicBezTo>
                <a:cubicBezTo>
                  <a:pt x="697" y="1634"/>
                  <a:pt x="647" y="1532"/>
                  <a:pt x="653" y="1449"/>
                </a:cubicBezTo>
                <a:cubicBezTo>
                  <a:pt x="655" y="1429"/>
                  <a:pt x="662" y="1408"/>
                  <a:pt x="682" y="1393"/>
                </a:cubicBezTo>
                <a:cubicBezTo>
                  <a:pt x="696" y="1428"/>
                  <a:pt x="710" y="1461"/>
                  <a:pt x="723" y="1493"/>
                </a:cubicBezTo>
                <a:cubicBezTo>
                  <a:pt x="725" y="1492"/>
                  <a:pt x="727" y="1492"/>
                  <a:pt x="729" y="1491"/>
                </a:cubicBezTo>
                <a:cubicBezTo>
                  <a:pt x="721" y="1457"/>
                  <a:pt x="713" y="1422"/>
                  <a:pt x="704" y="1387"/>
                </a:cubicBezTo>
                <a:cubicBezTo>
                  <a:pt x="732" y="1387"/>
                  <a:pt x="760" y="1408"/>
                  <a:pt x="786" y="1460"/>
                </a:cubicBezTo>
                <a:close/>
                <a:moveTo>
                  <a:pt x="966" y="721"/>
                </a:moveTo>
                <a:cubicBezTo>
                  <a:pt x="1019" y="706"/>
                  <a:pt x="1068" y="725"/>
                  <a:pt x="1115" y="748"/>
                </a:cubicBezTo>
                <a:cubicBezTo>
                  <a:pt x="1073" y="819"/>
                  <a:pt x="974" y="867"/>
                  <a:pt x="919" y="845"/>
                </a:cubicBezTo>
                <a:cubicBezTo>
                  <a:pt x="912" y="836"/>
                  <a:pt x="904" y="828"/>
                  <a:pt x="896" y="818"/>
                </a:cubicBezTo>
                <a:cubicBezTo>
                  <a:pt x="931" y="793"/>
                  <a:pt x="972" y="788"/>
                  <a:pt x="1012" y="773"/>
                </a:cubicBezTo>
                <a:cubicBezTo>
                  <a:pt x="977" y="768"/>
                  <a:pt x="937" y="775"/>
                  <a:pt x="894" y="795"/>
                </a:cubicBezTo>
                <a:cubicBezTo>
                  <a:pt x="909" y="755"/>
                  <a:pt x="931" y="731"/>
                  <a:pt x="966" y="721"/>
                </a:cubicBezTo>
                <a:close/>
                <a:moveTo>
                  <a:pt x="752" y="668"/>
                </a:moveTo>
                <a:cubicBezTo>
                  <a:pt x="748" y="675"/>
                  <a:pt x="745" y="682"/>
                  <a:pt x="746" y="688"/>
                </a:cubicBezTo>
                <a:cubicBezTo>
                  <a:pt x="749" y="762"/>
                  <a:pt x="752" y="836"/>
                  <a:pt x="756" y="909"/>
                </a:cubicBezTo>
                <a:cubicBezTo>
                  <a:pt x="761" y="981"/>
                  <a:pt x="754" y="1051"/>
                  <a:pt x="743" y="1121"/>
                </a:cubicBezTo>
                <a:cubicBezTo>
                  <a:pt x="740" y="1134"/>
                  <a:pt x="736" y="1148"/>
                  <a:pt x="733" y="1161"/>
                </a:cubicBezTo>
                <a:cubicBezTo>
                  <a:pt x="731" y="1132"/>
                  <a:pt x="736" y="1105"/>
                  <a:pt x="738" y="1077"/>
                </a:cubicBezTo>
                <a:cubicBezTo>
                  <a:pt x="744" y="983"/>
                  <a:pt x="742" y="889"/>
                  <a:pt x="737" y="795"/>
                </a:cubicBezTo>
                <a:cubicBezTo>
                  <a:pt x="732" y="718"/>
                  <a:pt x="726" y="640"/>
                  <a:pt x="720" y="563"/>
                </a:cubicBezTo>
                <a:cubicBezTo>
                  <a:pt x="715" y="490"/>
                  <a:pt x="724" y="418"/>
                  <a:pt x="742" y="347"/>
                </a:cubicBezTo>
                <a:cubicBezTo>
                  <a:pt x="748" y="323"/>
                  <a:pt x="759" y="301"/>
                  <a:pt x="768" y="278"/>
                </a:cubicBezTo>
                <a:cubicBezTo>
                  <a:pt x="788" y="284"/>
                  <a:pt x="787" y="298"/>
                  <a:pt x="786" y="310"/>
                </a:cubicBezTo>
                <a:cubicBezTo>
                  <a:pt x="785" y="324"/>
                  <a:pt x="783" y="338"/>
                  <a:pt x="779" y="351"/>
                </a:cubicBezTo>
                <a:cubicBezTo>
                  <a:pt x="767" y="390"/>
                  <a:pt x="779" y="437"/>
                  <a:pt x="732" y="467"/>
                </a:cubicBezTo>
                <a:cubicBezTo>
                  <a:pt x="752" y="470"/>
                  <a:pt x="756" y="479"/>
                  <a:pt x="753" y="492"/>
                </a:cubicBezTo>
                <a:cubicBezTo>
                  <a:pt x="750" y="504"/>
                  <a:pt x="750" y="516"/>
                  <a:pt x="746" y="527"/>
                </a:cubicBezTo>
                <a:cubicBezTo>
                  <a:pt x="739" y="544"/>
                  <a:pt x="741" y="558"/>
                  <a:pt x="755" y="571"/>
                </a:cubicBezTo>
                <a:cubicBezTo>
                  <a:pt x="735" y="599"/>
                  <a:pt x="746" y="625"/>
                  <a:pt x="758" y="651"/>
                </a:cubicBezTo>
                <a:cubicBezTo>
                  <a:pt x="779" y="696"/>
                  <a:pt x="796" y="742"/>
                  <a:pt x="825" y="783"/>
                </a:cubicBezTo>
                <a:cubicBezTo>
                  <a:pt x="833" y="793"/>
                  <a:pt x="834" y="801"/>
                  <a:pt x="821" y="808"/>
                </a:cubicBezTo>
                <a:cubicBezTo>
                  <a:pt x="782" y="769"/>
                  <a:pt x="778" y="713"/>
                  <a:pt x="752" y="668"/>
                </a:cubicBezTo>
                <a:close/>
                <a:moveTo>
                  <a:pt x="904" y="1151"/>
                </a:moveTo>
                <a:cubicBezTo>
                  <a:pt x="900" y="1148"/>
                  <a:pt x="895" y="1145"/>
                  <a:pt x="892" y="1142"/>
                </a:cubicBezTo>
                <a:cubicBezTo>
                  <a:pt x="886" y="1135"/>
                  <a:pt x="880" y="1129"/>
                  <a:pt x="874" y="1122"/>
                </a:cubicBezTo>
                <a:cubicBezTo>
                  <a:pt x="829" y="1064"/>
                  <a:pt x="815" y="998"/>
                  <a:pt x="823" y="926"/>
                </a:cubicBezTo>
                <a:cubicBezTo>
                  <a:pt x="824" y="916"/>
                  <a:pt x="830" y="906"/>
                  <a:pt x="835" y="897"/>
                </a:cubicBezTo>
                <a:cubicBezTo>
                  <a:pt x="837" y="897"/>
                  <a:pt x="839" y="898"/>
                  <a:pt x="841" y="898"/>
                </a:cubicBezTo>
                <a:cubicBezTo>
                  <a:pt x="854" y="943"/>
                  <a:pt x="867" y="987"/>
                  <a:pt x="881" y="1032"/>
                </a:cubicBezTo>
                <a:cubicBezTo>
                  <a:pt x="885" y="979"/>
                  <a:pt x="857" y="932"/>
                  <a:pt x="861" y="876"/>
                </a:cubicBezTo>
                <a:cubicBezTo>
                  <a:pt x="941" y="925"/>
                  <a:pt x="958" y="1084"/>
                  <a:pt x="904" y="1151"/>
                </a:cubicBezTo>
                <a:close/>
                <a:moveTo>
                  <a:pt x="911" y="881"/>
                </a:moveTo>
                <a:cubicBezTo>
                  <a:pt x="947" y="902"/>
                  <a:pt x="982" y="927"/>
                  <a:pt x="1020" y="945"/>
                </a:cubicBezTo>
                <a:cubicBezTo>
                  <a:pt x="1058" y="962"/>
                  <a:pt x="1099" y="974"/>
                  <a:pt x="1143" y="990"/>
                </a:cubicBezTo>
                <a:cubicBezTo>
                  <a:pt x="1065" y="987"/>
                  <a:pt x="932" y="931"/>
                  <a:pt x="911" y="881"/>
                </a:cubicBezTo>
                <a:close/>
                <a:moveTo>
                  <a:pt x="756" y="413"/>
                </a:moveTo>
                <a:cubicBezTo>
                  <a:pt x="764" y="398"/>
                  <a:pt x="771" y="384"/>
                  <a:pt x="749" y="373"/>
                </a:cubicBezTo>
                <a:cubicBezTo>
                  <a:pt x="744" y="388"/>
                  <a:pt x="740" y="401"/>
                  <a:pt x="756" y="413"/>
                </a:cubicBezTo>
                <a:close/>
                <a:moveTo>
                  <a:pt x="1143" y="14"/>
                </a:moveTo>
                <a:cubicBezTo>
                  <a:pt x="1141" y="10"/>
                  <a:pt x="1139" y="5"/>
                  <a:pt x="1137" y="0"/>
                </a:cubicBezTo>
                <a:cubicBezTo>
                  <a:pt x="1114" y="0"/>
                  <a:pt x="1114" y="0"/>
                  <a:pt x="1114" y="0"/>
                </a:cubicBezTo>
                <a:cubicBezTo>
                  <a:pt x="1121" y="27"/>
                  <a:pt x="1116" y="70"/>
                  <a:pt x="1097" y="152"/>
                </a:cubicBezTo>
                <a:cubicBezTo>
                  <a:pt x="1092" y="102"/>
                  <a:pt x="1093" y="52"/>
                  <a:pt x="1108" y="0"/>
                </a:cubicBezTo>
                <a:cubicBezTo>
                  <a:pt x="1069" y="0"/>
                  <a:pt x="1069" y="0"/>
                  <a:pt x="1069" y="0"/>
                </a:cubicBezTo>
                <a:cubicBezTo>
                  <a:pt x="1016" y="52"/>
                  <a:pt x="931" y="82"/>
                  <a:pt x="855" y="63"/>
                </a:cubicBezTo>
                <a:cubicBezTo>
                  <a:pt x="860" y="40"/>
                  <a:pt x="867" y="19"/>
                  <a:pt x="876" y="0"/>
                </a:cubicBezTo>
                <a:cubicBezTo>
                  <a:pt x="857" y="0"/>
                  <a:pt x="857" y="0"/>
                  <a:pt x="857" y="0"/>
                </a:cubicBezTo>
                <a:cubicBezTo>
                  <a:pt x="856" y="3"/>
                  <a:pt x="855" y="6"/>
                  <a:pt x="854" y="10"/>
                </a:cubicBezTo>
                <a:cubicBezTo>
                  <a:pt x="846" y="31"/>
                  <a:pt x="834" y="53"/>
                  <a:pt x="838" y="78"/>
                </a:cubicBezTo>
                <a:cubicBezTo>
                  <a:pt x="932" y="99"/>
                  <a:pt x="1011" y="70"/>
                  <a:pt x="1084" y="10"/>
                </a:cubicBezTo>
                <a:cubicBezTo>
                  <a:pt x="1082" y="45"/>
                  <a:pt x="1079" y="75"/>
                  <a:pt x="1078" y="105"/>
                </a:cubicBezTo>
                <a:cubicBezTo>
                  <a:pt x="1077" y="135"/>
                  <a:pt x="1079" y="165"/>
                  <a:pt x="1080" y="198"/>
                </a:cubicBezTo>
                <a:cubicBezTo>
                  <a:pt x="1018" y="192"/>
                  <a:pt x="974" y="224"/>
                  <a:pt x="941" y="270"/>
                </a:cubicBezTo>
                <a:cubicBezTo>
                  <a:pt x="908" y="314"/>
                  <a:pt x="874" y="360"/>
                  <a:pt x="889" y="418"/>
                </a:cubicBezTo>
                <a:cubicBezTo>
                  <a:pt x="914" y="412"/>
                  <a:pt x="938" y="405"/>
                  <a:pt x="962" y="400"/>
                </a:cubicBezTo>
                <a:cubicBezTo>
                  <a:pt x="985" y="394"/>
                  <a:pt x="1009" y="390"/>
                  <a:pt x="1030" y="386"/>
                </a:cubicBezTo>
                <a:cubicBezTo>
                  <a:pt x="1043" y="414"/>
                  <a:pt x="1057" y="442"/>
                  <a:pt x="1067" y="471"/>
                </a:cubicBezTo>
                <a:cubicBezTo>
                  <a:pt x="1081" y="506"/>
                  <a:pt x="1098" y="540"/>
                  <a:pt x="1093" y="579"/>
                </a:cubicBezTo>
                <a:cubicBezTo>
                  <a:pt x="1093" y="583"/>
                  <a:pt x="1096" y="586"/>
                  <a:pt x="1099" y="593"/>
                </a:cubicBezTo>
                <a:cubicBezTo>
                  <a:pt x="1140" y="543"/>
                  <a:pt x="1171" y="491"/>
                  <a:pt x="1188" y="432"/>
                </a:cubicBezTo>
                <a:cubicBezTo>
                  <a:pt x="1188" y="304"/>
                  <a:pt x="1188" y="304"/>
                  <a:pt x="1188" y="304"/>
                </a:cubicBezTo>
                <a:cubicBezTo>
                  <a:pt x="1187" y="301"/>
                  <a:pt x="1186" y="297"/>
                  <a:pt x="1184" y="295"/>
                </a:cubicBezTo>
                <a:cubicBezTo>
                  <a:pt x="1173" y="277"/>
                  <a:pt x="1161" y="260"/>
                  <a:pt x="1148" y="241"/>
                </a:cubicBezTo>
                <a:cubicBezTo>
                  <a:pt x="1167" y="235"/>
                  <a:pt x="1178" y="246"/>
                  <a:pt x="1188" y="256"/>
                </a:cubicBezTo>
                <a:cubicBezTo>
                  <a:pt x="1188" y="179"/>
                  <a:pt x="1188" y="179"/>
                  <a:pt x="1188" y="179"/>
                </a:cubicBezTo>
                <a:cubicBezTo>
                  <a:pt x="1179" y="177"/>
                  <a:pt x="1170" y="177"/>
                  <a:pt x="1160" y="178"/>
                </a:cubicBezTo>
                <a:cubicBezTo>
                  <a:pt x="1146" y="180"/>
                  <a:pt x="1133" y="187"/>
                  <a:pt x="1116" y="192"/>
                </a:cubicBezTo>
                <a:cubicBezTo>
                  <a:pt x="1119" y="139"/>
                  <a:pt x="1120" y="90"/>
                  <a:pt x="1133" y="41"/>
                </a:cubicBezTo>
                <a:cubicBezTo>
                  <a:pt x="1151" y="58"/>
                  <a:pt x="1166" y="75"/>
                  <a:pt x="1184" y="88"/>
                </a:cubicBezTo>
                <a:cubicBezTo>
                  <a:pt x="1186" y="89"/>
                  <a:pt x="1187" y="90"/>
                  <a:pt x="1188" y="91"/>
                </a:cubicBezTo>
                <a:cubicBezTo>
                  <a:pt x="1188" y="72"/>
                  <a:pt x="1188" y="72"/>
                  <a:pt x="1188" y="72"/>
                </a:cubicBezTo>
                <a:cubicBezTo>
                  <a:pt x="1181" y="66"/>
                  <a:pt x="1174" y="59"/>
                  <a:pt x="1167" y="52"/>
                </a:cubicBezTo>
                <a:cubicBezTo>
                  <a:pt x="1157" y="42"/>
                  <a:pt x="1150" y="28"/>
                  <a:pt x="1143" y="14"/>
                </a:cubicBezTo>
                <a:close/>
                <a:moveTo>
                  <a:pt x="1042" y="288"/>
                </a:moveTo>
                <a:cubicBezTo>
                  <a:pt x="1039" y="312"/>
                  <a:pt x="1036" y="333"/>
                  <a:pt x="1033" y="357"/>
                </a:cubicBezTo>
                <a:cubicBezTo>
                  <a:pt x="1019" y="371"/>
                  <a:pt x="1000" y="377"/>
                  <a:pt x="978" y="380"/>
                </a:cubicBezTo>
                <a:cubicBezTo>
                  <a:pt x="953" y="383"/>
                  <a:pt x="928" y="387"/>
                  <a:pt x="902" y="392"/>
                </a:cubicBezTo>
                <a:cubicBezTo>
                  <a:pt x="902" y="387"/>
                  <a:pt x="901" y="380"/>
                  <a:pt x="903" y="373"/>
                </a:cubicBezTo>
                <a:cubicBezTo>
                  <a:pt x="919" y="323"/>
                  <a:pt x="947" y="281"/>
                  <a:pt x="987" y="247"/>
                </a:cubicBezTo>
                <a:cubicBezTo>
                  <a:pt x="1007" y="230"/>
                  <a:pt x="1021" y="230"/>
                  <a:pt x="1047" y="246"/>
                </a:cubicBezTo>
                <a:cubicBezTo>
                  <a:pt x="1037" y="279"/>
                  <a:pt x="1006" y="295"/>
                  <a:pt x="986" y="321"/>
                </a:cubicBezTo>
                <a:cubicBezTo>
                  <a:pt x="1004" y="310"/>
                  <a:pt x="1022" y="300"/>
                  <a:pt x="1042" y="288"/>
                </a:cubicBezTo>
                <a:close/>
                <a:moveTo>
                  <a:pt x="1117" y="270"/>
                </a:moveTo>
                <a:cubicBezTo>
                  <a:pt x="1164" y="282"/>
                  <a:pt x="1181" y="306"/>
                  <a:pt x="1182" y="359"/>
                </a:cubicBezTo>
                <a:cubicBezTo>
                  <a:pt x="1183" y="404"/>
                  <a:pt x="1170" y="446"/>
                  <a:pt x="1150" y="485"/>
                </a:cubicBezTo>
                <a:cubicBezTo>
                  <a:pt x="1140" y="507"/>
                  <a:pt x="1125" y="527"/>
                  <a:pt x="1112" y="547"/>
                </a:cubicBezTo>
                <a:cubicBezTo>
                  <a:pt x="1104" y="503"/>
                  <a:pt x="1084" y="467"/>
                  <a:pt x="1067" y="430"/>
                </a:cubicBezTo>
                <a:cubicBezTo>
                  <a:pt x="1042" y="378"/>
                  <a:pt x="1048" y="329"/>
                  <a:pt x="1080" y="281"/>
                </a:cubicBezTo>
                <a:cubicBezTo>
                  <a:pt x="1081" y="280"/>
                  <a:pt x="1083" y="278"/>
                  <a:pt x="1085" y="277"/>
                </a:cubicBezTo>
                <a:cubicBezTo>
                  <a:pt x="1086" y="276"/>
                  <a:pt x="1089" y="276"/>
                  <a:pt x="1093" y="274"/>
                </a:cubicBezTo>
                <a:cubicBezTo>
                  <a:pt x="1111" y="306"/>
                  <a:pt x="1111" y="342"/>
                  <a:pt x="1120" y="377"/>
                </a:cubicBezTo>
                <a:cubicBezTo>
                  <a:pt x="1129" y="341"/>
                  <a:pt x="1121" y="306"/>
                  <a:pt x="1117" y="270"/>
                </a:cubicBezTo>
                <a:close/>
                <a:moveTo>
                  <a:pt x="1055" y="1164"/>
                </a:moveTo>
                <a:cubicBezTo>
                  <a:pt x="1049" y="1162"/>
                  <a:pt x="1043" y="1165"/>
                  <a:pt x="1033" y="1166"/>
                </a:cubicBezTo>
                <a:cubicBezTo>
                  <a:pt x="1035" y="1216"/>
                  <a:pt x="1037" y="1265"/>
                  <a:pt x="1040" y="1317"/>
                </a:cubicBezTo>
                <a:cubicBezTo>
                  <a:pt x="1021" y="1314"/>
                  <a:pt x="1003" y="1310"/>
                  <a:pt x="984" y="1309"/>
                </a:cubicBezTo>
                <a:cubicBezTo>
                  <a:pt x="952" y="1308"/>
                  <a:pt x="920" y="1310"/>
                  <a:pt x="900" y="1341"/>
                </a:cubicBezTo>
                <a:cubicBezTo>
                  <a:pt x="961" y="1472"/>
                  <a:pt x="1090" y="1509"/>
                  <a:pt x="1175" y="1469"/>
                </a:cubicBezTo>
                <a:cubicBezTo>
                  <a:pt x="1180" y="1479"/>
                  <a:pt x="1185" y="1489"/>
                  <a:pt x="1188" y="1500"/>
                </a:cubicBezTo>
                <a:cubicBezTo>
                  <a:pt x="1188" y="1279"/>
                  <a:pt x="1188" y="1279"/>
                  <a:pt x="1188" y="1279"/>
                </a:cubicBezTo>
                <a:cubicBezTo>
                  <a:pt x="1184" y="1266"/>
                  <a:pt x="1178" y="1254"/>
                  <a:pt x="1169" y="1243"/>
                </a:cubicBezTo>
                <a:cubicBezTo>
                  <a:pt x="1139" y="1206"/>
                  <a:pt x="1101" y="1179"/>
                  <a:pt x="1055" y="1164"/>
                </a:cubicBezTo>
                <a:close/>
                <a:moveTo>
                  <a:pt x="1033" y="1455"/>
                </a:moveTo>
                <a:cubicBezTo>
                  <a:pt x="980" y="1433"/>
                  <a:pt x="943" y="1395"/>
                  <a:pt x="918" y="1339"/>
                </a:cubicBezTo>
                <a:cubicBezTo>
                  <a:pt x="962" y="1319"/>
                  <a:pt x="1001" y="1324"/>
                  <a:pt x="1041" y="1338"/>
                </a:cubicBezTo>
                <a:cubicBezTo>
                  <a:pt x="1043" y="1340"/>
                  <a:pt x="1047" y="1341"/>
                  <a:pt x="1049" y="1343"/>
                </a:cubicBezTo>
                <a:cubicBezTo>
                  <a:pt x="1064" y="1366"/>
                  <a:pt x="1078" y="1389"/>
                  <a:pt x="1096" y="1418"/>
                </a:cubicBezTo>
                <a:cubicBezTo>
                  <a:pt x="1063" y="1402"/>
                  <a:pt x="1035" y="1389"/>
                  <a:pt x="1008" y="1376"/>
                </a:cubicBezTo>
                <a:cubicBezTo>
                  <a:pt x="1035" y="1412"/>
                  <a:pt x="1078" y="1426"/>
                  <a:pt x="1115" y="1453"/>
                </a:cubicBezTo>
                <a:cubicBezTo>
                  <a:pt x="1085" y="1471"/>
                  <a:pt x="1058" y="1465"/>
                  <a:pt x="1033" y="1455"/>
                </a:cubicBezTo>
                <a:close/>
                <a:moveTo>
                  <a:pt x="1166" y="1401"/>
                </a:moveTo>
                <a:cubicBezTo>
                  <a:pt x="1157" y="1363"/>
                  <a:pt x="1147" y="1328"/>
                  <a:pt x="1117" y="1302"/>
                </a:cubicBezTo>
                <a:cubicBezTo>
                  <a:pt x="1121" y="1312"/>
                  <a:pt x="1124" y="1322"/>
                  <a:pt x="1127" y="1331"/>
                </a:cubicBezTo>
                <a:cubicBezTo>
                  <a:pt x="1132" y="1342"/>
                  <a:pt x="1137" y="1353"/>
                  <a:pt x="1139" y="1365"/>
                </a:cubicBezTo>
                <a:cubicBezTo>
                  <a:pt x="1142" y="1376"/>
                  <a:pt x="1142" y="1388"/>
                  <a:pt x="1144" y="1403"/>
                </a:cubicBezTo>
                <a:cubicBezTo>
                  <a:pt x="1092" y="1391"/>
                  <a:pt x="1073" y="1357"/>
                  <a:pt x="1061" y="1315"/>
                </a:cubicBezTo>
                <a:cubicBezTo>
                  <a:pt x="1047" y="1271"/>
                  <a:pt x="1057" y="1226"/>
                  <a:pt x="1050" y="1179"/>
                </a:cubicBezTo>
                <a:cubicBezTo>
                  <a:pt x="1085" y="1189"/>
                  <a:pt x="1105" y="1210"/>
                  <a:pt x="1128" y="1227"/>
                </a:cubicBezTo>
                <a:cubicBezTo>
                  <a:pt x="1169" y="1255"/>
                  <a:pt x="1181" y="1298"/>
                  <a:pt x="1187" y="1344"/>
                </a:cubicBezTo>
                <a:cubicBezTo>
                  <a:pt x="1189" y="1364"/>
                  <a:pt x="1188" y="1384"/>
                  <a:pt x="1166" y="1401"/>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8474281" y="1503910"/>
            <a:ext cx="3229784" cy="1687924"/>
          </a:xfrm>
        </p:spPr>
        <p:txBody>
          <a:bodyPr anchor="b">
            <a:noAutofit/>
          </a:bodyPr>
          <a:lstStyle>
            <a:lvl1pPr>
              <a:lnSpc>
                <a:spcPct val="104000"/>
              </a:lnSpc>
              <a:defRPr sz="3399"/>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8100541" cy="6857999"/>
          </a:xfrm>
        </p:spPr>
        <p:txBody>
          <a:bodyPr anchor="t"/>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4" name="Text Placeholder 3"/>
          <p:cNvSpPr>
            <a:spLocks noGrp="1"/>
          </p:cNvSpPr>
          <p:nvPr>
            <p:ph type="body" sz="half" idx="2"/>
          </p:nvPr>
        </p:nvSpPr>
        <p:spPr>
          <a:xfrm>
            <a:off x="8474281" y="3223806"/>
            <a:ext cx="3226991" cy="2872194"/>
          </a:xfrm>
        </p:spPr>
        <p:txBody>
          <a:bodyPr/>
          <a:lstStyle>
            <a:lvl1pPr marL="0" indent="0">
              <a:spcBef>
                <a:spcPts val="1400"/>
              </a:spcBef>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a:xfrm>
            <a:off x="8474281" y="6291073"/>
            <a:ext cx="3226991" cy="365125"/>
          </a:xfrm>
        </p:spPr>
        <p:txBody>
          <a:bodyPr/>
          <a:lstStyle>
            <a:lvl1pPr algn="l">
              <a:defRPr/>
            </a:lvl1pPr>
          </a:lstStyle>
          <a:p>
            <a:fld id="{9AFE8FB1-0A7A-443E-AAF7-31D4FA1AA312}" type="datetimeFigureOut">
              <a:rPr lang="en-US" smtClean="0"/>
              <a:t>10/22/2017</a:t>
            </a:fld>
            <a:endParaRPr lang="en-US"/>
          </a:p>
        </p:txBody>
      </p:sp>
      <p:sp>
        <p:nvSpPr>
          <p:cNvPr id="6" name="Footer Placeholder 5"/>
          <p:cNvSpPr>
            <a:spLocks noGrp="1"/>
          </p:cNvSpPr>
          <p:nvPr>
            <p:ph type="ftr" sz="quarter" idx="11"/>
          </p:nvPr>
        </p:nvSpPr>
        <p:spPr>
          <a:xfrm>
            <a:off x="487604" y="6291073"/>
            <a:ext cx="7596685" cy="365125"/>
          </a:xfrm>
        </p:spPr>
        <p:txBody>
          <a:bodyPr/>
          <a:lstStyle>
            <a:lvl1pPr algn="l">
              <a:defRPr/>
            </a:lvl1pPr>
          </a:lstStyle>
          <a:p>
            <a:endParaRPr lang="en-GB"/>
          </a:p>
        </p:txBody>
      </p:sp>
      <p:sp>
        <p:nvSpPr>
          <p:cNvPr id="7" name="Slide Number Placeholder 6"/>
          <p:cNvSpPr>
            <a:spLocks noGrp="1"/>
          </p:cNvSpPr>
          <p:nvPr>
            <p:ph type="sldNum" sz="quarter" idx="12"/>
          </p:nvPr>
        </p:nvSpPr>
        <p:spPr>
          <a:xfrm>
            <a:off x="8474281" y="373607"/>
            <a:ext cx="3226991" cy="816482"/>
          </a:xfrm>
        </p:spPr>
        <p:txBody>
          <a:bodyPr anchor="t"/>
          <a:lstStyle>
            <a:lvl1pPr algn="l">
              <a:defRPr sz="4399"/>
            </a:lvl1pPr>
          </a:lstStyle>
          <a:p>
            <a:fld id="{25BA54BD-C84D-46CE-8B72-31BFB26ABA43}" type="slidenum">
              <a:rPr lang="en-GB" smtClean="0"/>
              <a:t>‹#›</a:t>
            </a:fld>
            <a:endParaRPr lang="en-GB"/>
          </a:p>
        </p:txBody>
      </p:sp>
    </p:spTree>
    <p:extLst>
      <p:ext uri="{BB962C8B-B14F-4D97-AF65-F5344CB8AC3E}">
        <p14:creationId xmlns:p14="http://schemas.microsoft.com/office/powerpoint/2010/main" val="65881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FE8FB1-0A7A-443E-AAF7-31D4FA1AA312}" type="datetimeFigureOut">
              <a:rPr lang="en-US" smtClean="0"/>
              <a:t>10/22/2017</a:t>
            </a:fld>
            <a:endParaRPr lang="en-US"/>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2958826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Freeform 5"/>
          <p:cNvSpPr>
            <a:spLocks noEditPoints="1"/>
          </p:cNvSpPr>
          <p:nvPr/>
        </p:nvSpPr>
        <p:spPr bwMode="auto">
          <a:xfrm>
            <a:off x="1" y="4764"/>
            <a:ext cx="3779094"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p:nvSpPr>
          <p:cNvPr id="2" name="Vertical Title 1"/>
          <p:cNvSpPr>
            <a:spLocks noGrp="1"/>
          </p:cNvSpPr>
          <p:nvPr>
            <p:ph type="title" orient="vert"/>
          </p:nvPr>
        </p:nvSpPr>
        <p:spPr>
          <a:xfrm>
            <a:off x="9275549" y="507037"/>
            <a:ext cx="1571217"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2937" y="524373"/>
            <a:ext cx="5958025" cy="532259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5549" y="6296616"/>
            <a:ext cx="2505343" cy="365125"/>
          </a:xfrm>
        </p:spPr>
        <p:txBody>
          <a:bodyPr/>
          <a:lstStyle/>
          <a:p>
            <a:fld id="{9AFE8FB1-0A7A-443E-AAF7-31D4FA1AA312}" type="datetimeFigureOut">
              <a:rPr lang="en-US" smtClean="0"/>
              <a:t>10/22/2017</a:t>
            </a:fld>
            <a:endParaRPr lang="en-US"/>
          </a:p>
        </p:txBody>
      </p:sp>
      <p:sp>
        <p:nvSpPr>
          <p:cNvPr id="5" name="Footer Placeholder 4"/>
          <p:cNvSpPr>
            <a:spLocks noGrp="1"/>
          </p:cNvSpPr>
          <p:nvPr>
            <p:ph type="ftr" sz="quarter" idx="11"/>
          </p:nvPr>
        </p:nvSpPr>
        <p:spPr>
          <a:xfrm>
            <a:off x="2932936" y="6296616"/>
            <a:ext cx="5958025" cy="365125"/>
          </a:xfrm>
        </p:spPr>
        <p:txBody>
          <a:bodyPr/>
          <a:lstStyle/>
          <a:p>
            <a:endParaRPr lang="en-GB"/>
          </a:p>
        </p:txBody>
      </p:sp>
      <p:sp>
        <p:nvSpPr>
          <p:cNvPr id="6" name="Slide Number Placeholder 5"/>
          <p:cNvSpPr>
            <a:spLocks noGrp="1"/>
          </p:cNvSpPr>
          <p:nvPr>
            <p:ph type="sldNum" sz="quarter" idx="12"/>
          </p:nvPr>
        </p:nvSpPr>
        <p:spPr>
          <a:xfrm rot="5400000">
            <a:off x="8731668" y="2853280"/>
            <a:ext cx="5383267" cy="604112"/>
          </a:xfrm>
        </p:spPr>
        <p:txBody>
          <a:bodyPr/>
          <a:lstStyle>
            <a:lvl1pPr algn="l">
              <a:defRPr/>
            </a:lvl1pPr>
          </a:lstStyle>
          <a:p>
            <a:fld id="{25BA54BD-C84D-46CE-8B72-31BFB26ABA43}" type="slidenum">
              <a:rPr lang="en-GB" smtClean="0"/>
              <a:t>‹#›</a:t>
            </a:fld>
            <a:endParaRPr lang="en-GB"/>
          </a:p>
        </p:txBody>
      </p:sp>
      <p:cxnSp>
        <p:nvCxnSpPr>
          <p:cNvPr id="7" name="Straight Connector 6" title="Rule Line"/>
          <p:cNvCxnSpPr/>
          <p:nvPr/>
        </p:nvCxnSpPr>
        <p:spPr>
          <a:xfrm>
            <a:off x="9109209" y="571503"/>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1153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1" name="Freeform 5"/>
          <p:cNvSpPr>
            <a:spLocks noEditPoints="1"/>
          </p:cNvSpPr>
          <p:nvPr/>
        </p:nvSpPr>
        <p:spPr bwMode="auto">
          <a:xfrm>
            <a:off x="3175" y="1"/>
            <a:ext cx="12180890" cy="6911975"/>
          </a:xfrm>
          <a:custGeom>
            <a:avLst/>
            <a:gdLst/>
            <a:ahLst/>
            <a:cxnLst/>
            <a:rect l="0" t="0" r="r" b="b"/>
            <a:pathLst>
              <a:path w="3840" h="2177">
                <a:moveTo>
                  <a:pt x="813" y="187"/>
                </a:moveTo>
                <a:cubicBezTo>
                  <a:pt x="858" y="167"/>
                  <a:pt x="893" y="143"/>
                  <a:pt x="911" y="109"/>
                </a:cubicBezTo>
                <a:cubicBezTo>
                  <a:pt x="929" y="77"/>
                  <a:pt x="934" y="39"/>
                  <a:pt x="944" y="0"/>
                </a:cubicBezTo>
                <a:cubicBezTo>
                  <a:pt x="916" y="0"/>
                  <a:pt x="916" y="0"/>
                  <a:pt x="916" y="0"/>
                </a:cubicBezTo>
                <a:cubicBezTo>
                  <a:pt x="921" y="28"/>
                  <a:pt x="908" y="57"/>
                  <a:pt x="900" y="85"/>
                </a:cubicBezTo>
                <a:cubicBezTo>
                  <a:pt x="894" y="105"/>
                  <a:pt x="883" y="125"/>
                  <a:pt x="857" y="134"/>
                </a:cubicBezTo>
                <a:cubicBezTo>
                  <a:pt x="840" y="89"/>
                  <a:pt x="827" y="48"/>
                  <a:pt x="808" y="10"/>
                </a:cubicBezTo>
                <a:cubicBezTo>
                  <a:pt x="806" y="6"/>
                  <a:pt x="805" y="3"/>
                  <a:pt x="803" y="0"/>
                </a:cubicBezTo>
                <a:cubicBezTo>
                  <a:pt x="781" y="0"/>
                  <a:pt x="781" y="0"/>
                  <a:pt x="781" y="0"/>
                </a:cubicBezTo>
                <a:cubicBezTo>
                  <a:pt x="791" y="20"/>
                  <a:pt x="800" y="41"/>
                  <a:pt x="809" y="62"/>
                </a:cubicBezTo>
                <a:cubicBezTo>
                  <a:pt x="826" y="100"/>
                  <a:pt x="835" y="139"/>
                  <a:pt x="813" y="187"/>
                </a:cubicBezTo>
                <a:close/>
                <a:moveTo>
                  <a:pt x="1209" y="90"/>
                </a:moveTo>
                <a:cubicBezTo>
                  <a:pt x="1182" y="65"/>
                  <a:pt x="1168" y="33"/>
                  <a:pt x="1156" y="0"/>
                </a:cubicBezTo>
                <a:cubicBezTo>
                  <a:pt x="1130" y="0"/>
                  <a:pt x="1130" y="0"/>
                  <a:pt x="1130" y="0"/>
                </a:cubicBezTo>
                <a:cubicBezTo>
                  <a:pt x="1138" y="25"/>
                  <a:pt x="1149" y="50"/>
                  <a:pt x="1163" y="75"/>
                </a:cubicBezTo>
                <a:cubicBezTo>
                  <a:pt x="1133" y="65"/>
                  <a:pt x="1102" y="58"/>
                  <a:pt x="1073" y="46"/>
                </a:cubicBezTo>
                <a:cubicBezTo>
                  <a:pt x="1043" y="33"/>
                  <a:pt x="1015" y="18"/>
                  <a:pt x="989" y="0"/>
                </a:cubicBezTo>
                <a:cubicBezTo>
                  <a:pt x="952" y="0"/>
                  <a:pt x="952" y="0"/>
                  <a:pt x="952" y="0"/>
                </a:cubicBezTo>
                <a:cubicBezTo>
                  <a:pt x="1028" y="59"/>
                  <a:pt x="1116" y="91"/>
                  <a:pt x="1215" y="108"/>
                </a:cubicBezTo>
                <a:cubicBezTo>
                  <a:pt x="1212" y="99"/>
                  <a:pt x="1212" y="93"/>
                  <a:pt x="1209" y="90"/>
                </a:cubicBezTo>
                <a:close/>
                <a:moveTo>
                  <a:pt x="1306" y="346"/>
                </a:moveTo>
                <a:cubicBezTo>
                  <a:pt x="1328" y="357"/>
                  <a:pt x="1352" y="362"/>
                  <a:pt x="1375" y="370"/>
                </a:cubicBezTo>
                <a:cubicBezTo>
                  <a:pt x="1342" y="428"/>
                  <a:pt x="1310" y="484"/>
                  <a:pt x="1277" y="541"/>
                </a:cubicBezTo>
                <a:cubicBezTo>
                  <a:pt x="1288" y="548"/>
                  <a:pt x="1294" y="555"/>
                  <a:pt x="1301" y="556"/>
                </a:cubicBezTo>
                <a:cubicBezTo>
                  <a:pt x="1364" y="567"/>
                  <a:pt x="1425" y="557"/>
                  <a:pt x="1482" y="532"/>
                </a:cubicBezTo>
                <a:cubicBezTo>
                  <a:pt x="1524" y="513"/>
                  <a:pt x="1551" y="473"/>
                  <a:pt x="1579" y="436"/>
                </a:cubicBezTo>
                <a:cubicBezTo>
                  <a:pt x="1604" y="403"/>
                  <a:pt x="1617" y="365"/>
                  <a:pt x="1626" y="325"/>
                </a:cubicBezTo>
                <a:cubicBezTo>
                  <a:pt x="1629" y="310"/>
                  <a:pt x="1632" y="295"/>
                  <a:pt x="1656" y="290"/>
                </a:cubicBezTo>
                <a:cubicBezTo>
                  <a:pt x="1634" y="348"/>
                  <a:pt x="1638" y="405"/>
                  <a:pt x="1650" y="462"/>
                </a:cubicBezTo>
                <a:cubicBezTo>
                  <a:pt x="1663" y="521"/>
                  <a:pt x="1697" y="568"/>
                  <a:pt x="1738" y="614"/>
                </a:cubicBezTo>
                <a:cubicBezTo>
                  <a:pt x="1799" y="558"/>
                  <a:pt x="1823" y="487"/>
                  <a:pt x="1829" y="408"/>
                </a:cubicBezTo>
                <a:cubicBezTo>
                  <a:pt x="1834" y="330"/>
                  <a:pt x="1816" y="259"/>
                  <a:pt x="1759" y="199"/>
                </a:cubicBezTo>
                <a:cubicBezTo>
                  <a:pt x="1805" y="136"/>
                  <a:pt x="1840" y="70"/>
                  <a:pt x="1863" y="0"/>
                </a:cubicBezTo>
                <a:cubicBezTo>
                  <a:pt x="1839" y="0"/>
                  <a:pt x="1839" y="0"/>
                  <a:pt x="1839" y="0"/>
                </a:cubicBezTo>
                <a:cubicBezTo>
                  <a:pt x="1830" y="29"/>
                  <a:pt x="1817" y="57"/>
                  <a:pt x="1804" y="77"/>
                </a:cubicBezTo>
                <a:cubicBezTo>
                  <a:pt x="1812" y="50"/>
                  <a:pt x="1819" y="25"/>
                  <a:pt x="1827" y="0"/>
                </a:cubicBezTo>
                <a:cubicBezTo>
                  <a:pt x="1807" y="0"/>
                  <a:pt x="1807" y="0"/>
                  <a:pt x="1807" y="0"/>
                </a:cubicBezTo>
                <a:cubicBezTo>
                  <a:pt x="1799" y="27"/>
                  <a:pt x="1789" y="54"/>
                  <a:pt x="1775" y="79"/>
                </a:cubicBezTo>
                <a:cubicBezTo>
                  <a:pt x="1736" y="151"/>
                  <a:pt x="1693" y="222"/>
                  <a:pt x="1622" y="275"/>
                </a:cubicBezTo>
                <a:cubicBezTo>
                  <a:pt x="1548" y="177"/>
                  <a:pt x="1376" y="143"/>
                  <a:pt x="1228" y="259"/>
                </a:cubicBezTo>
                <a:cubicBezTo>
                  <a:pt x="1232" y="307"/>
                  <a:pt x="1268" y="328"/>
                  <a:pt x="1306" y="346"/>
                </a:cubicBezTo>
                <a:close/>
                <a:moveTo>
                  <a:pt x="1665" y="348"/>
                </a:moveTo>
                <a:cubicBezTo>
                  <a:pt x="1671" y="316"/>
                  <a:pt x="1683" y="287"/>
                  <a:pt x="1722" y="274"/>
                </a:cubicBezTo>
                <a:cubicBezTo>
                  <a:pt x="1739" y="322"/>
                  <a:pt x="1722" y="375"/>
                  <a:pt x="1750" y="418"/>
                </a:cubicBezTo>
                <a:cubicBezTo>
                  <a:pt x="1752" y="375"/>
                  <a:pt x="1753" y="333"/>
                  <a:pt x="1755" y="284"/>
                </a:cubicBezTo>
                <a:cubicBezTo>
                  <a:pt x="1786" y="300"/>
                  <a:pt x="1796" y="320"/>
                  <a:pt x="1802" y="344"/>
                </a:cubicBezTo>
                <a:cubicBezTo>
                  <a:pt x="1813" y="394"/>
                  <a:pt x="1806" y="441"/>
                  <a:pt x="1792" y="489"/>
                </a:cubicBezTo>
                <a:cubicBezTo>
                  <a:pt x="1781" y="524"/>
                  <a:pt x="1767" y="556"/>
                  <a:pt x="1735" y="583"/>
                </a:cubicBezTo>
                <a:cubicBezTo>
                  <a:pt x="1718" y="556"/>
                  <a:pt x="1702" y="532"/>
                  <a:pt x="1689" y="507"/>
                </a:cubicBezTo>
                <a:cubicBezTo>
                  <a:pt x="1663" y="457"/>
                  <a:pt x="1656" y="403"/>
                  <a:pt x="1665" y="348"/>
                </a:cubicBezTo>
                <a:close/>
                <a:moveTo>
                  <a:pt x="1572" y="348"/>
                </a:moveTo>
                <a:cubicBezTo>
                  <a:pt x="1587" y="380"/>
                  <a:pt x="1576" y="405"/>
                  <a:pt x="1561" y="426"/>
                </a:cubicBezTo>
                <a:cubicBezTo>
                  <a:pt x="1527" y="475"/>
                  <a:pt x="1488" y="518"/>
                  <a:pt x="1424" y="527"/>
                </a:cubicBezTo>
                <a:cubicBezTo>
                  <a:pt x="1388" y="533"/>
                  <a:pt x="1352" y="546"/>
                  <a:pt x="1305" y="536"/>
                </a:cubicBezTo>
                <a:cubicBezTo>
                  <a:pt x="1341" y="485"/>
                  <a:pt x="1357" y="428"/>
                  <a:pt x="1398" y="385"/>
                </a:cubicBezTo>
                <a:cubicBezTo>
                  <a:pt x="1438" y="344"/>
                  <a:pt x="1480" y="315"/>
                  <a:pt x="1547" y="332"/>
                </a:cubicBezTo>
                <a:cubicBezTo>
                  <a:pt x="1536" y="349"/>
                  <a:pt x="1529" y="363"/>
                  <a:pt x="1519" y="374"/>
                </a:cubicBezTo>
                <a:cubicBezTo>
                  <a:pt x="1509" y="386"/>
                  <a:pt x="1497" y="395"/>
                  <a:pt x="1485" y="405"/>
                </a:cubicBezTo>
                <a:cubicBezTo>
                  <a:pt x="1476" y="415"/>
                  <a:pt x="1466" y="424"/>
                  <a:pt x="1456" y="433"/>
                </a:cubicBezTo>
                <a:cubicBezTo>
                  <a:pt x="1506" y="421"/>
                  <a:pt x="1539" y="386"/>
                  <a:pt x="1572" y="348"/>
                </a:cubicBezTo>
                <a:close/>
                <a:moveTo>
                  <a:pt x="1449" y="206"/>
                </a:moveTo>
                <a:cubicBezTo>
                  <a:pt x="1484" y="209"/>
                  <a:pt x="1520" y="218"/>
                  <a:pt x="1543" y="257"/>
                </a:cubicBezTo>
                <a:cubicBezTo>
                  <a:pt x="1484" y="266"/>
                  <a:pt x="1426" y="258"/>
                  <a:pt x="1373" y="283"/>
                </a:cubicBezTo>
                <a:cubicBezTo>
                  <a:pt x="1412" y="284"/>
                  <a:pt x="1452" y="285"/>
                  <a:pt x="1500" y="287"/>
                </a:cubicBezTo>
                <a:cubicBezTo>
                  <a:pt x="1463" y="309"/>
                  <a:pt x="1432" y="327"/>
                  <a:pt x="1401" y="345"/>
                </a:cubicBezTo>
                <a:cubicBezTo>
                  <a:pt x="1398" y="347"/>
                  <a:pt x="1393" y="346"/>
                  <a:pt x="1389" y="346"/>
                </a:cubicBezTo>
                <a:cubicBezTo>
                  <a:pt x="1334" y="339"/>
                  <a:pt x="1286" y="321"/>
                  <a:pt x="1248" y="272"/>
                </a:cubicBezTo>
                <a:cubicBezTo>
                  <a:pt x="1309" y="222"/>
                  <a:pt x="1375" y="200"/>
                  <a:pt x="1449" y="206"/>
                </a:cubicBezTo>
                <a:close/>
                <a:moveTo>
                  <a:pt x="3289" y="0"/>
                </a:moveTo>
                <a:cubicBezTo>
                  <a:pt x="3279" y="12"/>
                  <a:pt x="3269" y="25"/>
                  <a:pt x="3260" y="39"/>
                </a:cubicBezTo>
                <a:cubicBezTo>
                  <a:pt x="3279" y="29"/>
                  <a:pt x="3296" y="16"/>
                  <a:pt x="3313" y="0"/>
                </a:cubicBezTo>
                <a:lnTo>
                  <a:pt x="3289" y="0"/>
                </a:lnTo>
                <a:close/>
                <a:moveTo>
                  <a:pt x="3415" y="0"/>
                </a:moveTo>
                <a:cubicBezTo>
                  <a:pt x="3375" y="0"/>
                  <a:pt x="3375" y="0"/>
                  <a:pt x="3375" y="0"/>
                </a:cubicBezTo>
                <a:cubicBezTo>
                  <a:pt x="3372" y="21"/>
                  <a:pt x="3363" y="41"/>
                  <a:pt x="3348" y="59"/>
                </a:cubicBezTo>
                <a:cubicBezTo>
                  <a:pt x="3302" y="115"/>
                  <a:pt x="3237" y="132"/>
                  <a:pt x="3169" y="144"/>
                </a:cubicBezTo>
                <a:cubicBezTo>
                  <a:pt x="3165" y="96"/>
                  <a:pt x="3177" y="44"/>
                  <a:pt x="3197" y="0"/>
                </a:cubicBezTo>
                <a:cubicBezTo>
                  <a:pt x="3172" y="0"/>
                  <a:pt x="3172" y="0"/>
                  <a:pt x="3172" y="0"/>
                </a:cubicBezTo>
                <a:cubicBezTo>
                  <a:pt x="3151" y="46"/>
                  <a:pt x="3143" y="97"/>
                  <a:pt x="3150" y="154"/>
                </a:cubicBezTo>
                <a:cubicBezTo>
                  <a:pt x="3232" y="183"/>
                  <a:pt x="3359" y="112"/>
                  <a:pt x="3415" y="0"/>
                </a:cubicBezTo>
                <a:close/>
                <a:moveTo>
                  <a:pt x="1637" y="0"/>
                </a:moveTo>
                <a:cubicBezTo>
                  <a:pt x="1612" y="0"/>
                  <a:pt x="1612" y="0"/>
                  <a:pt x="1612" y="0"/>
                </a:cubicBezTo>
                <a:cubicBezTo>
                  <a:pt x="1614" y="2"/>
                  <a:pt x="1616" y="5"/>
                  <a:pt x="1618" y="8"/>
                </a:cubicBezTo>
                <a:cubicBezTo>
                  <a:pt x="1624" y="5"/>
                  <a:pt x="1632" y="4"/>
                  <a:pt x="1637" y="0"/>
                </a:cubicBezTo>
                <a:close/>
                <a:moveTo>
                  <a:pt x="1799" y="933"/>
                </a:moveTo>
                <a:cubicBezTo>
                  <a:pt x="1846" y="949"/>
                  <a:pt x="1887" y="956"/>
                  <a:pt x="1924" y="944"/>
                </a:cubicBezTo>
                <a:cubicBezTo>
                  <a:pt x="1960" y="932"/>
                  <a:pt x="1992" y="906"/>
                  <a:pt x="2028" y="884"/>
                </a:cubicBezTo>
                <a:cubicBezTo>
                  <a:pt x="2041" y="982"/>
                  <a:pt x="2084" y="1069"/>
                  <a:pt x="2146" y="1151"/>
                </a:cubicBezTo>
                <a:cubicBezTo>
                  <a:pt x="2150" y="1143"/>
                  <a:pt x="2154" y="1138"/>
                  <a:pt x="2154" y="1134"/>
                </a:cubicBezTo>
                <a:cubicBezTo>
                  <a:pt x="2150" y="1083"/>
                  <a:pt x="2175" y="1039"/>
                  <a:pt x="2194" y="995"/>
                </a:cubicBezTo>
                <a:cubicBezTo>
                  <a:pt x="2209" y="958"/>
                  <a:pt x="2229" y="923"/>
                  <a:pt x="2247" y="886"/>
                </a:cubicBezTo>
                <a:cubicBezTo>
                  <a:pt x="2274" y="893"/>
                  <a:pt x="2305" y="900"/>
                  <a:pt x="2336" y="908"/>
                </a:cubicBezTo>
                <a:cubicBezTo>
                  <a:pt x="2366" y="916"/>
                  <a:pt x="2396" y="926"/>
                  <a:pt x="2429" y="936"/>
                </a:cubicBezTo>
                <a:cubicBezTo>
                  <a:pt x="2452" y="861"/>
                  <a:pt x="2411" y="800"/>
                  <a:pt x="2371" y="740"/>
                </a:cubicBezTo>
                <a:cubicBezTo>
                  <a:pt x="2329" y="679"/>
                  <a:pt x="2274" y="635"/>
                  <a:pt x="2193" y="638"/>
                </a:cubicBezTo>
                <a:cubicBezTo>
                  <a:pt x="2196" y="596"/>
                  <a:pt x="2200" y="557"/>
                  <a:pt x="2201" y="518"/>
                </a:cubicBezTo>
                <a:cubicBezTo>
                  <a:pt x="2202" y="479"/>
                  <a:pt x="2199" y="440"/>
                  <a:pt x="2198" y="394"/>
                </a:cubicBezTo>
                <a:cubicBezTo>
                  <a:pt x="2290" y="476"/>
                  <a:pt x="2392" y="518"/>
                  <a:pt x="2515" y="496"/>
                </a:cubicBezTo>
                <a:cubicBezTo>
                  <a:pt x="2522" y="464"/>
                  <a:pt x="2508" y="435"/>
                  <a:pt x="2499" y="407"/>
                </a:cubicBezTo>
                <a:cubicBezTo>
                  <a:pt x="2476" y="334"/>
                  <a:pt x="2424" y="283"/>
                  <a:pt x="2363" y="240"/>
                </a:cubicBezTo>
                <a:cubicBezTo>
                  <a:pt x="2295" y="191"/>
                  <a:pt x="2217" y="164"/>
                  <a:pt x="2135" y="139"/>
                </a:cubicBezTo>
                <a:cubicBezTo>
                  <a:pt x="2120" y="92"/>
                  <a:pt x="2103" y="45"/>
                  <a:pt x="2084" y="0"/>
                </a:cubicBezTo>
                <a:cubicBezTo>
                  <a:pt x="2028" y="0"/>
                  <a:pt x="2028" y="0"/>
                  <a:pt x="2028" y="0"/>
                </a:cubicBezTo>
                <a:cubicBezTo>
                  <a:pt x="2055" y="52"/>
                  <a:pt x="2079" y="107"/>
                  <a:pt x="2101" y="163"/>
                </a:cubicBezTo>
                <a:cubicBezTo>
                  <a:pt x="2080" y="179"/>
                  <a:pt x="2060" y="192"/>
                  <a:pt x="2043" y="208"/>
                </a:cubicBezTo>
                <a:cubicBezTo>
                  <a:pt x="1989" y="259"/>
                  <a:pt x="1953" y="322"/>
                  <a:pt x="1938" y="395"/>
                </a:cubicBezTo>
                <a:cubicBezTo>
                  <a:pt x="1931" y="430"/>
                  <a:pt x="1935" y="467"/>
                  <a:pt x="1936" y="503"/>
                </a:cubicBezTo>
                <a:cubicBezTo>
                  <a:pt x="1937" y="517"/>
                  <a:pt x="1948" y="523"/>
                  <a:pt x="1963" y="524"/>
                </a:cubicBezTo>
                <a:cubicBezTo>
                  <a:pt x="2002" y="528"/>
                  <a:pt x="2033" y="508"/>
                  <a:pt x="2064" y="489"/>
                </a:cubicBezTo>
                <a:cubicBezTo>
                  <a:pt x="2088" y="474"/>
                  <a:pt x="2108" y="452"/>
                  <a:pt x="2133" y="431"/>
                </a:cubicBezTo>
                <a:cubicBezTo>
                  <a:pt x="2147" y="495"/>
                  <a:pt x="2145" y="560"/>
                  <a:pt x="2146" y="629"/>
                </a:cubicBezTo>
                <a:cubicBezTo>
                  <a:pt x="2125" y="621"/>
                  <a:pt x="2108" y="612"/>
                  <a:pt x="2090" y="608"/>
                </a:cubicBezTo>
                <a:cubicBezTo>
                  <a:pt x="2045" y="600"/>
                  <a:pt x="2008" y="621"/>
                  <a:pt x="1977" y="650"/>
                </a:cubicBezTo>
                <a:cubicBezTo>
                  <a:pt x="1944" y="682"/>
                  <a:pt x="1920" y="722"/>
                  <a:pt x="1907" y="768"/>
                </a:cubicBezTo>
                <a:cubicBezTo>
                  <a:pt x="1900" y="792"/>
                  <a:pt x="1891" y="816"/>
                  <a:pt x="1883" y="839"/>
                </a:cubicBezTo>
                <a:cubicBezTo>
                  <a:pt x="1869" y="879"/>
                  <a:pt x="1849" y="913"/>
                  <a:pt x="1799" y="933"/>
                </a:cubicBezTo>
                <a:close/>
                <a:moveTo>
                  <a:pt x="2122" y="396"/>
                </a:moveTo>
                <a:cubicBezTo>
                  <a:pt x="2112" y="413"/>
                  <a:pt x="2102" y="431"/>
                  <a:pt x="2088" y="444"/>
                </a:cubicBezTo>
                <a:cubicBezTo>
                  <a:pt x="2055" y="476"/>
                  <a:pt x="2017" y="501"/>
                  <a:pt x="1967" y="504"/>
                </a:cubicBezTo>
                <a:cubicBezTo>
                  <a:pt x="1926" y="408"/>
                  <a:pt x="2005" y="235"/>
                  <a:pt x="2087" y="238"/>
                </a:cubicBezTo>
                <a:cubicBezTo>
                  <a:pt x="2093" y="299"/>
                  <a:pt x="2056" y="349"/>
                  <a:pt x="2036" y="409"/>
                </a:cubicBezTo>
                <a:cubicBezTo>
                  <a:pt x="2081" y="368"/>
                  <a:pt x="2090" y="314"/>
                  <a:pt x="2114" y="266"/>
                </a:cubicBezTo>
                <a:cubicBezTo>
                  <a:pt x="2148" y="312"/>
                  <a:pt x="2145" y="354"/>
                  <a:pt x="2122" y="396"/>
                </a:cubicBezTo>
                <a:close/>
                <a:moveTo>
                  <a:pt x="2311" y="707"/>
                </a:moveTo>
                <a:cubicBezTo>
                  <a:pt x="2361" y="754"/>
                  <a:pt x="2395" y="811"/>
                  <a:pt x="2413" y="877"/>
                </a:cubicBezTo>
                <a:cubicBezTo>
                  <a:pt x="2415" y="886"/>
                  <a:pt x="2414" y="895"/>
                  <a:pt x="2414" y="901"/>
                </a:cubicBezTo>
                <a:cubicBezTo>
                  <a:pt x="2379" y="894"/>
                  <a:pt x="2348" y="887"/>
                  <a:pt x="2315" y="881"/>
                </a:cubicBezTo>
                <a:cubicBezTo>
                  <a:pt x="2287" y="877"/>
                  <a:pt x="2262" y="867"/>
                  <a:pt x="2246" y="849"/>
                </a:cubicBezTo>
                <a:cubicBezTo>
                  <a:pt x="2243" y="816"/>
                  <a:pt x="2240" y="789"/>
                  <a:pt x="2237" y="758"/>
                </a:cubicBezTo>
                <a:cubicBezTo>
                  <a:pt x="2263" y="775"/>
                  <a:pt x="2286" y="789"/>
                  <a:pt x="2309" y="804"/>
                </a:cubicBezTo>
                <a:cubicBezTo>
                  <a:pt x="2284" y="769"/>
                  <a:pt x="2245" y="747"/>
                  <a:pt x="2233" y="703"/>
                </a:cubicBezTo>
                <a:cubicBezTo>
                  <a:pt x="2268" y="684"/>
                  <a:pt x="2287" y="685"/>
                  <a:pt x="2311" y="707"/>
                </a:cubicBezTo>
                <a:close/>
                <a:moveTo>
                  <a:pt x="2174" y="259"/>
                </a:moveTo>
                <a:cubicBezTo>
                  <a:pt x="2216" y="285"/>
                  <a:pt x="2255" y="309"/>
                  <a:pt x="2294" y="333"/>
                </a:cubicBezTo>
                <a:cubicBezTo>
                  <a:pt x="2295" y="331"/>
                  <a:pt x="2297" y="328"/>
                  <a:pt x="2298" y="326"/>
                </a:cubicBezTo>
                <a:cubicBezTo>
                  <a:pt x="2263" y="296"/>
                  <a:pt x="2228" y="266"/>
                  <a:pt x="2192" y="235"/>
                </a:cubicBezTo>
                <a:cubicBezTo>
                  <a:pt x="2221" y="214"/>
                  <a:pt x="2267" y="214"/>
                  <a:pt x="2335" y="249"/>
                </a:cubicBezTo>
                <a:cubicBezTo>
                  <a:pt x="2425" y="295"/>
                  <a:pt x="2477" y="372"/>
                  <a:pt x="2493" y="476"/>
                </a:cubicBezTo>
                <a:cubicBezTo>
                  <a:pt x="2375" y="501"/>
                  <a:pt x="2244" y="433"/>
                  <a:pt x="2187" y="340"/>
                </a:cubicBezTo>
                <a:cubicBezTo>
                  <a:pt x="2172" y="318"/>
                  <a:pt x="2164" y="291"/>
                  <a:pt x="2174" y="259"/>
                </a:cubicBezTo>
                <a:close/>
                <a:moveTo>
                  <a:pt x="2165" y="368"/>
                </a:moveTo>
                <a:cubicBezTo>
                  <a:pt x="2185" y="440"/>
                  <a:pt x="2184" y="509"/>
                  <a:pt x="2173" y="578"/>
                </a:cubicBezTo>
                <a:cubicBezTo>
                  <a:pt x="2151" y="457"/>
                  <a:pt x="2149" y="402"/>
                  <a:pt x="2165" y="368"/>
                </a:cubicBezTo>
                <a:close/>
                <a:moveTo>
                  <a:pt x="2131" y="869"/>
                </a:moveTo>
                <a:cubicBezTo>
                  <a:pt x="2145" y="825"/>
                  <a:pt x="2146" y="777"/>
                  <a:pt x="2171" y="737"/>
                </a:cubicBezTo>
                <a:cubicBezTo>
                  <a:pt x="2177" y="739"/>
                  <a:pt x="2180" y="740"/>
                  <a:pt x="2183" y="741"/>
                </a:cubicBezTo>
                <a:cubicBezTo>
                  <a:pt x="2185" y="743"/>
                  <a:pt x="2187" y="745"/>
                  <a:pt x="2189" y="747"/>
                </a:cubicBezTo>
                <a:cubicBezTo>
                  <a:pt x="2228" y="810"/>
                  <a:pt x="2232" y="875"/>
                  <a:pt x="2197" y="942"/>
                </a:cubicBezTo>
                <a:cubicBezTo>
                  <a:pt x="2172" y="989"/>
                  <a:pt x="2145" y="1035"/>
                  <a:pt x="2131" y="1091"/>
                </a:cubicBezTo>
                <a:cubicBezTo>
                  <a:pt x="2115" y="1064"/>
                  <a:pt x="2098" y="1037"/>
                  <a:pt x="2085" y="1009"/>
                </a:cubicBezTo>
                <a:cubicBezTo>
                  <a:pt x="2062" y="956"/>
                  <a:pt x="2048" y="900"/>
                  <a:pt x="2051" y="842"/>
                </a:cubicBezTo>
                <a:cubicBezTo>
                  <a:pt x="2055" y="774"/>
                  <a:pt x="2079" y="743"/>
                  <a:pt x="2141" y="730"/>
                </a:cubicBezTo>
                <a:cubicBezTo>
                  <a:pt x="2134" y="776"/>
                  <a:pt x="2120" y="822"/>
                  <a:pt x="2131" y="869"/>
                </a:cubicBezTo>
                <a:close/>
                <a:moveTo>
                  <a:pt x="1918" y="800"/>
                </a:moveTo>
                <a:cubicBezTo>
                  <a:pt x="1928" y="765"/>
                  <a:pt x="1949" y="738"/>
                  <a:pt x="1971" y="711"/>
                </a:cubicBezTo>
                <a:cubicBezTo>
                  <a:pt x="1988" y="690"/>
                  <a:pt x="2012" y="677"/>
                  <a:pt x="2044" y="680"/>
                </a:cubicBezTo>
                <a:cubicBezTo>
                  <a:pt x="2027" y="705"/>
                  <a:pt x="2012" y="727"/>
                  <a:pt x="1997" y="749"/>
                </a:cubicBezTo>
                <a:cubicBezTo>
                  <a:pt x="2016" y="738"/>
                  <a:pt x="2030" y="723"/>
                  <a:pt x="2046" y="710"/>
                </a:cubicBezTo>
                <a:cubicBezTo>
                  <a:pt x="2061" y="697"/>
                  <a:pt x="2076" y="681"/>
                  <a:pt x="2102" y="691"/>
                </a:cubicBezTo>
                <a:cubicBezTo>
                  <a:pt x="2085" y="714"/>
                  <a:pt x="2067" y="736"/>
                  <a:pt x="2052" y="758"/>
                </a:cubicBezTo>
                <a:cubicBezTo>
                  <a:pt x="2036" y="782"/>
                  <a:pt x="2041" y="817"/>
                  <a:pt x="2015" y="836"/>
                </a:cubicBezTo>
                <a:cubicBezTo>
                  <a:pt x="2008" y="884"/>
                  <a:pt x="1967" y="898"/>
                  <a:pt x="1933" y="918"/>
                </a:cubicBezTo>
                <a:cubicBezTo>
                  <a:pt x="1914" y="929"/>
                  <a:pt x="1893" y="936"/>
                  <a:pt x="1868" y="924"/>
                </a:cubicBezTo>
                <a:cubicBezTo>
                  <a:pt x="1886" y="880"/>
                  <a:pt x="1905" y="841"/>
                  <a:pt x="1918" y="800"/>
                </a:cubicBezTo>
                <a:close/>
                <a:moveTo>
                  <a:pt x="2652" y="273"/>
                </a:moveTo>
                <a:cubicBezTo>
                  <a:pt x="2723" y="253"/>
                  <a:pt x="2772" y="203"/>
                  <a:pt x="2818" y="150"/>
                </a:cubicBezTo>
                <a:cubicBezTo>
                  <a:pt x="2825" y="141"/>
                  <a:pt x="2832" y="133"/>
                  <a:pt x="2839" y="124"/>
                </a:cubicBezTo>
                <a:cubicBezTo>
                  <a:pt x="2839" y="124"/>
                  <a:pt x="2841" y="124"/>
                  <a:pt x="2846" y="124"/>
                </a:cubicBezTo>
                <a:cubicBezTo>
                  <a:pt x="2865" y="210"/>
                  <a:pt x="2890" y="295"/>
                  <a:pt x="2947" y="368"/>
                </a:cubicBezTo>
                <a:cubicBezTo>
                  <a:pt x="3012" y="310"/>
                  <a:pt x="3030" y="234"/>
                  <a:pt x="3034" y="155"/>
                </a:cubicBezTo>
                <a:cubicBezTo>
                  <a:pt x="3037" y="97"/>
                  <a:pt x="3021" y="46"/>
                  <a:pt x="2988" y="0"/>
                </a:cubicBezTo>
                <a:cubicBezTo>
                  <a:pt x="2797" y="0"/>
                  <a:pt x="2797" y="0"/>
                  <a:pt x="2797" y="0"/>
                </a:cubicBezTo>
                <a:cubicBezTo>
                  <a:pt x="2802" y="1"/>
                  <a:pt x="2808" y="3"/>
                  <a:pt x="2814" y="6"/>
                </a:cubicBezTo>
                <a:cubicBezTo>
                  <a:pt x="2779" y="52"/>
                  <a:pt x="2744" y="97"/>
                  <a:pt x="2710" y="141"/>
                </a:cubicBezTo>
                <a:cubicBezTo>
                  <a:pt x="2712" y="142"/>
                  <a:pt x="2714" y="144"/>
                  <a:pt x="2716" y="145"/>
                </a:cubicBezTo>
                <a:cubicBezTo>
                  <a:pt x="2755" y="107"/>
                  <a:pt x="2793" y="68"/>
                  <a:pt x="2839" y="22"/>
                </a:cubicBezTo>
                <a:cubicBezTo>
                  <a:pt x="2839" y="96"/>
                  <a:pt x="2801" y="142"/>
                  <a:pt x="2760" y="183"/>
                </a:cubicBezTo>
                <a:cubicBezTo>
                  <a:pt x="2722" y="222"/>
                  <a:pt x="2677" y="256"/>
                  <a:pt x="2613" y="257"/>
                </a:cubicBezTo>
                <a:cubicBezTo>
                  <a:pt x="2640" y="154"/>
                  <a:pt x="2695" y="73"/>
                  <a:pt x="2771" y="6"/>
                </a:cubicBezTo>
                <a:cubicBezTo>
                  <a:pt x="2775" y="3"/>
                  <a:pt x="2779" y="1"/>
                  <a:pt x="2784" y="0"/>
                </a:cubicBezTo>
                <a:cubicBezTo>
                  <a:pt x="2597" y="0"/>
                  <a:pt x="2597" y="0"/>
                  <a:pt x="2597" y="0"/>
                </a:cubicBezTo>
                <a:cubicBezTo>
                  <a:pt x="2634" y="14"/>
                  <a:pt x="2673" y="23"/>
                  <a:pt x="2716" y="20"/>
                </a:cubicBezTo>
                <a:cubicBezTo>
                  <a:pt x="2717" y="20"/>
                  <a:pt x="2718" y="22"/>
                  <a:pt x="2719" y="23"/>
                </a:cubicBezTo>
                <a:cubicBezTo>
                  <a:pt x="2653" y="98"/>
                  <a:pt x="2601" y="196"/>
                  <a:pt x="2589" y="270"/>
                </a:cubicBezTo>
                <a:cubicBezTo>
                  <a:pt x="2609" y="282"/>
                  <a:pt x="2630" y="280"/>
                  <a:pt x="2652" y="273"/>
                </a:cubicBezTo>
                <a:close/>
                <a:moveTo>
                  <a:pt x="2870" y="107"/>
                </a:moveTo>
                <a:cubicBezTo>
                  <a:pt x="2873" y="76"/>
                  <a:pt x="2870" y="37"/>
                  <a:pt x="2913" y="17"/>
                </a:cubicBezTo>
                <a:cubicBezTo>
                  <a:pt x="2932" y="57"/>
                  <a:pt x="2929" y="99"/>
                  <a:pt x="2944" y="138"/>
                </a:cubicBezTo>
                <a:cubicBezTo>
                  <a:pt x="2959" y="97"/>
                  <a:pt x="2940" y="56"/>
                  <a:pt x="2942" y="12"/>
                </a:cubicBezTo>
                <a:cubicBezTo>
                  <a:pt x="2971" y="25"/>
                  <a:pt x="2991" y="43"/>
                  <a:pt x="3000" y="71"/>
                </a:cubicBezTo>
                <a:cubicBezTo>
                  <a:pt x="3029" y="166"/>
                  <a:pt x="3007" y="252"/>
                  <a:pt x="2954" y="335"/>
                </a:cubicBezTo>
                <a:cubicBezTo>
                  <a:pt x="2908" y="279"/>
                  <a:pt x="2865" y="171"/>
                  <a:pt x="2870" y="107"/>
                </a:cubicBezTo>
                <a:close/>
                <a:moveTo>
                  <a:pt x="77" y="680"/>
                </a:moveTo>
                <a:cubicBezTo>
                  <a:pt x="64" y="684"/>
                  <a:pt x="52" y="689"/>
                  <a:pt x="39" y="694"/>
                </a:cubicBezTo>
                <a:cubicBezTo>
                  <a:pt x="26" y="699"/>
                  <a:pt x="13" y="706"/>
                  <a:pt x="0" y="710"/>
                </a:cubicBezTo>
                <a:cubicBezTo>
                  <a:pt x="0" y="732"/>
                  <a:pt x="0" y="732"/>
                  <a:pt x="0" y="732"/>
                </a:cubicBezTo>
                <a:cubicBezTo>
                  <a:pt x="29" y="721"/>
                  <a:pt x="56" y="706"/>
                  <a:pt x="77" y="680"/>
                </a:cubicBezTo>
                <a:close/>
                <a:moveTo>
                  <a:pt x="3767" y="2160"/>
                </a:moveTo>
                <a:cubicBezTo>
                  <a:pt x="3792" y="2160"/>
                  <a:pt x="3792" y="2160"/>
                  <a:pt x="3792" y="2160"/>
                </a:cubicBezTo>
                <a:cubicBezTo>
                  <a:pt x="3801" y="2149"/>
                  <a:pt x="3810" y="2139"/>
                  <a:pt x="3819" y="2129"/>
                </a:cubicBezTo>
                <a:cubicBezTo>
                  <a:pt x="3826" y="2122"/>
                  <a:pt x="3833" y="2115"/>
                  <a:pt x="3840" y="2109"/>
                </a:cubicBezTo>
                <a:cubicBezTo>
                  <a:pt x="3840" y="2086"/>
                  <a:pt x="3840" y="2086"/>
                  <a:pt x="3840" y="2086"/>
                </a:cubicBezTo>
                <a:cubicBezTo>
                  <a:pt x="3814" y="2108"/>
                  <a:pt x="3790" y="2133"/>
                  <a:pt x="3767" y="2160"/>
                </a:cubicBezTo>
                <a:close/>
                <a:moveTo>
                  <a:pt x="3765" y="938"/>
                </a:moveTo>
                <a:cubicBezTo>
                  <a:pt x="3763" y="976"/>
                  <a:pt x="3776" y="1015"/>
                  <a:pt x="3784" y="1057"/>
                </a:cubicBezTo>
                <a:cubicBezTo>
                  <a:pt x="3687" y="1034"/>
                  <a:pt x="3591" y="1043"/>
                  <a:pt x="3492" y="1072"/>
                </a:cubicBezTo>
                <a:cubicBezTo>
                  <a:pt x="3498" y="1079"/>
                  <a:pt x="3501" y="1085"/>
                  <a:pt x="3505" y="1086"/>
                </a:cubicBezTo>
                <a:cubicBezTo>
                  <a:pt x="3554" y="1100"/>
                  <a:pt x="3587" y="1139"/>
                  <a:pt x="3622" y="1172"/>
                </a:cubicBezTo>
                <a:cubicBezTo>
                  <a:pt x="3651" y="1200"/>
                  <a:pt x="3677" y="1230"/>
                  <a:pt x="3705" y="1260"/>
                </a:cubicBezTo>
                <a:cubicBezTo>
                  <a:pt x="3689" y="1284"/>
                  <a:pt x="3671" y="1310"/>
                  <a:pt x="3653" y="1336"/>
                </a:cubicBezTo>
                <a:cubicBezTo>
                  <a:pt x="3634" y="1361"/>
                  <a:pt x="3614" y="1386"/>
                  <a:pt x="3594" y="1413"/>
                </a:cubicBezTo>
                <a:cubicBezTo>
                  <a:pt x="3655" y="1461"/>
                  <a:pt x="3728" y="1444"/>
                  <a:pt x="3798" y="1427"/>
                </a:cubicBezTo>
                <a:cubicBezTo>
                  <a:pt x="3812" y="1424"/>
                  <a:pt x="3826" y="1420"/>
                  <a:pt x="3840" y="1414"/>
                </a:cubicBezTo>
                <a:cubicBezTo>
                  <a:pt x="3840" y="1388"/>
                  <a:pt x="3840" y="1388"/>
                  <a:pt x="3840" y="1388"/>
                </a:cubicBezTo>
                <a:cubicBezTo>
                  <a:pt x="3781" y="1415"/>
                  <a:pt x="3719" y="1425"/>
                  <a:pt x="3654" y="1419"/>
                </a:cubicBezTo>
                <a:cubicBezTo>
                  <a:pt x="3645" y="1418"/>
                  <a:pt x="3637" y="1413"/>
                  <a:pt x="3632" y="1411"/>
                </a:cubicBezTo>
                <a:cubicBezTo>
                  <a:pt x="3650" y="1381"/>
                  <a:pt x="3669" y="1354"/>
                  <a:pt x="3685" y="1326"/>
                </a:cubicBezTo>
                <a:cubicBezTo>
                  <a:pt x="3699" y="1301"/>
                  <a:pt x="3717" y="1281"/>
                  <a:pt x="3740" y="1272"/>
                </a:cubicBezTo>
                <a:cubicBezTo>
                  <a:pt x="3771" y="1281"/>
                  <a:pt x="3798" y="1288"/>
                  <a:pt x="3828" y="1296"/>
                </a:cubicBezTo>
                <a:cubicBezTo>
                  <a:pt x="3803" y="1315"/>
                  <a:pt x="3781" y="1331"/>
                  <a:pt x="3760" y="1347"/>
                </a:cubicBezTo>
                <a:cubicBezTo>
                  <a:pt x="3788" y="1340"/>
                  <a:pt x="3813" y="1324"/>
                  <a:pt x="3840" y="1316"/>
                </a:cubicBezTo>
                <a:cubicBezTo>
                  <a:pt x="3840" y="1257"/>
                  <a:pt x="3840" y="1257"/>
                  <a:pt x="3840" y="1257"/>
                </a:cubicBezTo>
                <a:cubicBezTo>
                  <a:pt x="3773" y="1266"/>
                  <a:pt x="3717" y="1246"/>
                  <a:pt x="3670" y="1194"/>
                </a:cubicBezTo>
                <a:cubicBezTo>
                  <a:pt x="3635" y="1154"/>
                  <a:pt x="3602" y="1112"/>
                  <a:pt x="3553" y="1079"/>
                </a:cubicBezTo>
                <a:cubicBezTo>
                  <a:pt x="3585" y="1075"/>
                  <a:pt x="3616" y="1067"/>
                  <a:pt x="3647" y="1066"/>
                </a:cubicBezTo>
                <a:cubicBezTo>
                  <a:pt x="3705" y="1063"/>
                  <a:pt x="3761" y="1069"/>
                  <a:pt x="3815" y="1093"/>
                </a:cubicBezTo>
                <a:cubicBezTo>
                  <a:pt x="3824" y="1097"/>
                  <a:pt x="3833" y="1101"/>
                  <a:pt x="3840" y="1106"/>
                </a:cubicBezTo>
                <a:cubicBezTo>
                  <a:pt x="3840" y="1075"/>
                  <a:pt x="3840" y="1075"/>
                  <a:pt x="3840" y="1075"/>
                </a:cubicBezTo>
                <a:cubicBezTo>
                  <a:pt x="3837" y="1071"/>
                  <a:pt x="3835" y="1066"/>
                  <a:pt x="3833" y="1061"/>
                </a:cubicBezTo>
                <a:cubicBezTo>
                  <a:pt x="3791" y="1037"/>
                  <a:pt x="3792" y="994"/>
                  <a:pt x="3785" y="955"/>
                </a:cubicBezTo>
                <a:cubicBezTo>
                  <a:pt x="3782" y="934"/>
                  <a:pt x="3783" y="911"/>
                  <a:pt x="3802" y="893"/>
                </a:cubicBezTo>
                <a:cubicBezTo>
                  <a:pt x="3815" y="905"/>
                  <a:pt x="3828" y="917"/>
                  <a:pt x="3840" y="928"/>
                </a:cubicBezTo>
                <a:cubicBezTo>
                  <a:pt x="3840" y="896"/>
                  <a:pt x="3840" y="896"/>
                  <a:pt x="3840" y="896"/>
                </a:cubicBezTo>
                <a:cubicBezTo>
                  <a:pt x="3827" y="877"/>
                  <a:pt x="3819" y="855"/>
                  <a:pt x="3819" y="825"/>
                </a:cubicBezTo>
                <a:cubicBezTo>
                  <a:pt x="3787" y="863"/>
                  <a:pt x="3766" y="899"/>
                  <a:pt x="3765" y="938"/>
                </a:cubicBezTo>
                <a:close/>
                <a:moveTo>
                  <a:pt x="224" y="0"/>
                </a:moveTo>
                <a:cubicBezTo>
                  <a:pt x="224" y="6"/>
                  <a:pt x="223" y="13"/>
                  <a:pt x="223" y="20"/>
                </a:cubicBezTo>
                <a:cubicBezTo>
                  <a:pt x="222" y="34"/>
                  <a:pt x="221" y="47"/>
                  <a:pt x="220" y="61"/>
                </a:cubicBezTo>
                <a:cubicBezTo>
                  <a:pt x="233" y="41"/>
                  <a:pt x="240" y="21"/>
                  <a:pt x="244" y="0"/>
                </a:cubicBezTo>
                <a:lnTo>
                  <a:pt x="224" y="0"/>
                </a:lnTo>
                <a:close/>
                <a:moveTo>
                  <a:pt x="3424" y="1391"/>
                </a:moveTo>
                <a:cubicBezTo>
                  <a:pt x="3382" y="1370"/>
                  <a:pt x="3334" y="1376"/>
                  <a:pt x="3287" y="1379"/>
                </a:cubicBezTo>
                <a:cubicBezTo>
                  <a:pt x="3246" y="1382"/>
                  <a:pt x="3208" y="1396"/>
                  <a:pt x="3173" y="1416"/>
                </a:cubicBezTo>
                <a:cubicBezTo>
                  <a:pt x="3159" y="1424"/>
                  <a:pt x="3146" y="1431"/>
                  <a:pt x="3126" y="1416"/>
                </a:cubicBezTo>
                <a:cubicBezTo>
                  <a:pt x="3185" y="1395"/>
                  <a:pt x="3225" y="1355"/>
                  <a:pt x="3260" y="1308"/>
                </a:cubicBezTo>
                <a:cubicBezTo>
                  <a:pt x="3297" y="1260"/>
                  <a:pt x="3311" y="1203"/>
                  <a:pt x="3319" y="1143"/>
                </a:cubicBezTo>
                <a:cubicBezTo>
                  <a:pt x="3237" y="1133"/>
                  <a:pt x="3167" y="1161"/>
                  <a:pt x="3104" y="1208"/>
                </a:cubicBezTo>
                <a:cubicBezTo>
                  <a:pt x="3041" y="1254"/>
                  <a:pt x="2998" y="1315"/>
                  <a:pt x="2990" y="1397"/>
                </a:cubicBezTo>
                <a:cubicBezTo>
                  <a:pt x="2841" y="1409"/>
                  <a:pt x="2710" y="1457"/>
                  <a:pt x="2597" y="1556"/>
                </a:cubicBezTo>
                <a:cubicBezTo>
                  <a:pt x="2619" y="1415"/>
                  <a:pt x="2674" y="1286"/>
                  <a:pt x="2740" y="1161"/>
                </a:cubicBezTo>
                <a:cubicBezTo>
                  <a:pt x="2766" y="1166"/>
                  <a:pt x="2789" y="1173"/>
                  <a:pt x="2812" y="1175"/>
                </a:cubicBezTo>
                <a:cubicBezTo>
                  <a:pt x="2886" y="1183"/>
                  <a:pt x="2958" y="1170"/>
                  <a:pt x="3022" y="1133"/>
                </a:cubicBezTo>
                <a:cubicBezTo>
                  <a:pt x="3053" y="1116"/>
                  <a:pt x="3079" y="1089"/>
                  <a:pt x="3106" y="1065"/>
                </a:cubicBezTo>
                <a:cubicBezTo>
                  <a:pt x="3116" y="1055"/>
                  <a:pt x="3113" y="1043"/>
                  <a:pt x="3105" y="1031"/>
                </a:cubicBezTo>
                <a:cubicBezTo>
                  <a:pt x="3082" y="998"/>
                  <a:pt x="3046" y="987"/>
                  <a:pt x="3012" y="977"/>
                </a:cubicBezTo>
                <a:cubicBezTo>
                  <a:pt x="2985" y="968"/>
                  <a:pt x="2955" y="967"/>
                  <a:pt x="2923" y="962"/>
                </a:cubicBezTo>
                <a:cubicBezTo>
                  <a:pt x="2963" y="910"/>
                  <a:pt x="3013" y="868"/>
                  <a:pt x="3065" y="823"/>
                </a:cubicBezTo>
                <a:cubicBezTo>
                  <a:pt x="3072" y="844"/>
                  <a:pt x="3076" y="863"/>
                  <a:pt x="3085" y="879"/>
                </a:cubicBezTo>
                <a:cubicBezTo>
                  <a:pt x="3108" y="919"/>
                  <a:pt x="3148" y="933"/>
                  <a:pt x="3191" y="938"/>
                </a:cubicBezTo>
                <a:cubicBezTo>
                  <a:pt x="3237" y="942"/>
                  <a:pt x="3283" y="934"/>
                  <a:pt x="3326" y="915"/>
                </a:cubicBezTo>
                <a:cubicBezTo>
                  <a:pt x="3349" y="904"/>
                  <a:pt x="3372" y="895"/>
                  <a:pt x="3396" y="886"/>
                </a:cubicBezTo>
                <a:cubicBezTo>
                  <a:pt x="3435" y="871"/>
                  <a:pt x="3474" y="864"/>
                  <a:pt x="3521" y="889"/>
                </a:cubicBezTo>
                <a:cubicBezTo>
                  <a:pt x="3503" y="843"/>
                  <a:pt x="3481" y="807"/>
                  <a:pt x="3448" y="787"/>
                </a:cubicBezTo>
                <a:cubicBezTo>
                  <a:pt x="3416" y="767"/>
                  <a:pt x="3375" y="760"/>
                  <a:pt x="3335" y="747"/>
                </a:cubicBezTo>
                <a:cubicBezTo>
                  <a:pt x="3401" y="673"/>
                  <a:pt x="3439" y="584"/>
                  <a:pt x="3461" y="483"/>
                </a:cubicBezTo>
                <a:cubicBezTo>
                  <a:pt x="3452" y="486"/>
                  <a:pt x="3446" y="485"/>
                  <a:pt x="3443" y="488"/>
                </a:cubicBezTo>
                <a:cubicBezTo>
                  <a:pt x="3407" y="525"/>
                  <a:pt x="3358" y="534"/>
                  <a:pt x="3311" y="549"/>
                </a:cubicBezTo>
                <a:cubicBezTo>
                  <a:pt x="3273" y="561"/>
                  <a:pt x="3234" y="569"/>
                  <a:pt x="3194" y="580"/>
                </a:cubicBezTo>
                <a:cubicBezTo>
                  <a:pt x="3181" y="554"/>
                  <a:pt x="3167" y="526"/>
                  <a:pt x="3153" y="498"/>
                </a:cubicBezTo>
                <a:cubicBezTo>
                  <a:pt x="3140" y="469"/>
                  <a:pt x="3128" y="440"/>
                  <a:pt x="3114" y="409"/>
                </a:cubicBezTo>
                <a:cubicBezTo>
                  <a:pt x="3042" y="440"/>
                  <a:pt x="3022" y="511"/>
                  <a:pt x="3003" y="581"/>
                </a:cubicBezTo>
                <a:cubicBezTo>
                  <a:pt x="2983" y="652"/>
                  <a:pt x="2986" y="722"/>
                  <a:pt x="3041" y="781"/>
                </a:cubicBezTo>
                <a:cubicBezTo>
                  <a:pt x="3007" y="807"/>
                  <a:pt x="2975" y="829"/>
                  <a:pt x="2944" y="854"/>
                </a:cubicBezTo>
                <a:cubicBezTo>
                  <a:pt x="2914" y="879"/>
                  <a:pt x="2886" y="906"/>
                  <a:pt x="2852" y="937"/>
                </a:cubicBezTo>
                <a:cubicBezTo>
                  <a:pt x="2855" y="813"/>
                  <a:pt x="2821" y="708"/>
                  <a:pt x="2724" y="630"/>
                </a:cubicBezTo>
                <a:cubicBezTo>
                  <a:pt x="2695" y="645"/>
                  <a:pt x="2682" y="675"/>
                  <a:pt x="2666" y="700"/>
                </a:cubicBezTo>
                <a:cubicBezTo>
                  <a:pt x="2626" y="765"/>
                  <a:pt x="2622" y="838"/>
                  <a:pt x="2628" y="911"/>
                </a:cubicBezTo>
                <a:cubicBezTo>
                  <a:pt x="2635" y="995"/>
                  <a:pt x="2666" y="1072"/>
                  <a:pt x="2700" y="1151"/>
                </a:cubicBezTo>
                <a:cubicBezTo>
                  <a:pt x="2639" y="1249"/>
                  <a:pt x="2586" y="1354"/>
                  <a:pt x="2552" y="1466"/>
                </a:cubicBezTo>
                <a:cubicBezTo>
                  <a:pt x="2518" y="1578"/>
                  <a:pt x="2496" y="1692"/>
                  <a:pt x="2467" y="1810"/>
                </a:cubicBezTo>
                <a:cubicBezTo>
                  <a:pt x="2457" y="1781"/>
                  <a:pt x="2447" y="1754"/>
                  <a:pt x="2437" y="1729"/>
                </a:cubicBezTo>
                <a:cubicBezTo>
                  <a:pt x="2516" y="1568"/>
                  <a:pt x="2524" y="1412"/>
                  <a:pt x="2421" y="1256"/>
                </a:cubicBezTo>
                <a:cubicBezTo>
                  <a:pt x="2369" y="1289"/>
                  <a:pt x="2340" y="1335"/>
                  <a:pt x="2328" y="1389"/>
                </a:cubicBezTo>
                <a:cubicBezTo>
                  <a:pt x="2317" y="1440"/>
                  <a:pt x="2313" y="1493"/>
                  <a:pt x="2306" y="1549"/>
                </a:cubicBezTo>
                <a:cubicBezTo>
                  <a:pt x="2228" y="1465"/>
                  <a:pt x="2130" y="1417"/>
                  <a:pt x="2023" y="1375"/>
                </a:cubicBezTo>
                <a:cubicBezTo>
                  <a:pt x="2019" y="1358"/>
                  <a:pt x="2014" y="1338"/>
                  <a:pt x="2011" y="1317"/>
                </a:cubicBezTo>
                <a:cubicBezTo>
                  <a:pt x="1998" y="1229"/>
                  <a:pt x="1945" y="1171"/>
                  <a:pt x="1871" y="1128"/>
                </a:cubicBezTo>
                <a:cubicBezTo>
                  <a:pt x="1842" y="1112"/>
                  <a:pt x="1811" y="1099"/>
                  <a:pt x="1779" y="1089"/>
                </a:cubicBezTo>
                <a:cubicBezTo>
                  <a:pt x="1742" y="1078"/>
                  <a:pt x="1727" y="1096"/>
                  <a:pt x="1734" y="1134"/>
                </a:cubicBezTo>
                <a:cubicBezTo>
                  <a:pt x="1747" y="1201"/>
                  <a:pt x="1768" y="1264"/>
                  <a:pt x="1818" y="1313"/>
                </a:cubicBezTo>
                <a:cubicBezTo>
                  <a:pt x="1819" y="1314"/>
                  <a:pt x="1818" y="1316"/>
                  <a:pt x="1818" y="1318"/>
                </a:cubicBezTo>
                <a:cubicBezTo>
                  <a:pt x="1718" y="1318"/>
                  <a:pt x="1611" y="1344"/>
                  <a:pt x="1547" y="1384"/>
                </a:cubicBezTo>
                <a:cubicBezTo>
                  <a:pt x="1551" y="1407"/>
                  <a:pt x="1567" y="1421"/>
                  <a:pt x="1586" y="1433"/>
                </a:cubicBezTo>
                <a:cubicBezTo>
                  <a:pt x="1649" y="1473"/>
                  <a:pt x="1718" y="1476"/>
                  <a:pt x="1789" y="1475"/>
                </a:cubicBezTo>
                <a:cubicBezTo>
                  <a:pt x="1800" y="1475"/>
                  <a:pt x="1811" y="1474"/>
                  <a:pt x="1822" y="1474"/>
                </a:cubicBezTo>
                <a:cubicBezTo>
                  <a:pt x="1823" y="1474"/>
                  <a:pt x="1824" y="1476"/>
                  <a:pt x="1827" y="1479"/>
                </a:cubicBezTo>
                <a:cubicBezTo>
                  <a:pt x="1775" y="1551"/>
                  <a:pt x="1728" y="1626"/>
                  <a:pt x="1711" y="1717"/>
                </a:cubicBezTo>
                <a:cubicBezTo>
                  <a:pt x="1798" y="1727"/>
                  <a:pt x="1867" y="1690"/>
                  <a:pt x="1929" y="1641"/>
                </a:cubicBezTo>
                <a:cubicBezTo>
                  <a:pt x="1992" y="1590"/>
                  <a:pt x="2021" y="1520"/>
                  <a:pt x="2022" y="1431"/>
                </a:cubicBezTo>
                <a:cubicBezTo>
                  <a:pt x="2130" y="1478"/>
                  <a:pt x="2221" y="1538"/>
                  <a:pt x="2292" y="1632"/>
                </a:cubicBezTo>
                <a:cubicBezTo>
                  <a:pt x="2177" y="1614"/>
                  <a:pt x="2081" y="1643"/>
                  <a:pt x="2005" y="1727"/>
                </a:cubicBezTo>
                <a:cubicBezTo>
                  <a:pt x="2047" y="1827"/>
                  <a:pt x="2249" y="1877"/>
                  <a:pt x="2382" y="1783"/>
                </a:cubicBezTo>
                <a:cubicBezTo>
                  <a:pt x="2411" y="1858"/>
                  <a:pt x="2428" y="1932"/>
                  <a:pt x="2411" y="2011"/>
                </a:cubicBezTo>
                <a:cubicBezTo>
                  <a:pt x="2406" y="2036"/>
                  <a:pt x="2397" y="2059"/>
                  <a:pt x="2410" y="2084"/>
                </a:cubicBezTo>
                <a:cubicBezTo>
                  <a:pt x="2414" y="2091"/>
                  <a:pt x="2411" y="2103"/>
                  <a:pt x="2408" y="2111"/>
                </a:cubicBezTo>
                <a:cubicBezTo>
                  <a:pt x="2403" y="2128"/>
                  <a:pt x="2397" y="2144"/>
                  <a:pt x="2391" y="2160"/>
                </a:cubicBezTo>
                <a:cubicBezTo>
                  <a:pt x="2414" y="2160"/>
                  <a:pt x="2414" y="2160"/>
                  <a:pt x="2414" y="2160"/>
                </a:cubicBezTo>
                <a:cubicBezTo>
                  <a:pt x="2420" y="2148"/>
                  <a:pt x="2423" y="2134"/>
                  <a:pt x="2430" y="2123"/>
                </a:cubicBezTo>
                <a:cubicBezTo>
                  <a:pt x="2444" y="2104"/>
                  <a:pt x="2447" y="2085"/>
                  <a:pt x="2432" y="2065"/>
                </a:cubicBezTo>
                <a:cubicBezTo>
                  <a:pt x="2465" y="2035"/>
                  <a:pt x="2459" y="1998"/>
                  <a:pt x="2451" y="1962"/>
                </a:cubicBezTo>
                <a:cubicBezTo>
                  <a:pt x="2438" y="1900"/>
                  <a:pt x="2430" y="1836"/>
                  <a:pt x="2405" y="1776"/>
                </a:cubicBezTo>
                <a:cubicBezTo>
                  <a:pt x="2399" y="1760"/>
                  <a:pt x="2399" y="1749"/>
                  <a:pt x="2418" y="1745"/>
                </a:cubicBezTo>
                <a:cubicBezTo>
                  <a:pt x="2455" y="1806"/>
                  <a:pt x="2445" y="1877"/>
                  <a:pt x="2465" y="1943"/>
                </a:cubicBezTo>
                <a:cubicBezTo>
                  <a:pt x="2472" y="1935"/>
                  <a:pt x="2477" y="1927"/>
                  <a:pt x="2478" y="1919"/>
                </a:cubicBezTo>
                <a:cubicBezTo>
                  <a:pt x="2496" y="1824"/>
                  <a:pt x="2514" y="1730"/>
                  <a:pt x="2529" y="1635"/>
                </a:cubicBezTo>
                <a:cubicBezTo>
                  <a:pt x="2544" y="1543"/>
                  <a:pt x="2574" y="1456"/>
                  <a:pt x="2609" y="1371"/>
                </a:cubicBezTo>
                <a:cubicBezTo>
                  <a:pt x="2616" y="1354"/>
                  <a:pt x="2625" y="1338"/>
                  <a:pt x="2633" y="1322"/>
                </a:cubicBezTo>
                <a:cubicBezTo>
                  <a:pt x="2627" y="1360"/>
                  <a:pt x="2613" y="1393"/>
                  <a:pt x="2602" y="1428"/>
                </a:cubicBezTo>
                <a:cubicBezTo>
                  <a:pt x="2568" y="1545"/>
                  <a:pt x="2542" y="1665"/>
                  <a:pt x="2521" y="1786"/>
                </a:cubicBezTo>
                <a:cubicBezTo>
                  <a:pt x="2504" y="1886"/>
                  <a:pt x="2489" y="1985"/>
                  <a:pt x="2474" y="2085"/>
                </a:cubicBezTo>
                <a:cubicBezTo>
                  <a:pt x="2470" y="2110"/>
                  <a:pt x="2464" y="2135"/>
                  <a:pt x="2458" y="2160"/>
                </a:cubicBezTo>
                <a:cubicBezTo>
                  <a:pt x="2479" y="2160"/>
                  <a:pt x="2479" y="2160"/>
                  <a:pt x="2479" y="2160"/>
                </a:cubicBezTo>
                <a:cubicBezTo>
                  <a:pt x="2485" y="2135"/>
                  <a:pt x="2491" y="2109"/>
                  <a:pt x="2495" y="2082"/>
                </a:cubicBezTo>
                <a:cubicBezTo>
                  <a:pt x="2498" y="2069"/>
                  <a:pt x="2502" y="2056"/>
                  <a:pt x="2507" y="2040"/>
                </a:cubicBezTo>
                <a:cubicBezTo>
                  <a:pt x="2516" y="2045"/>
                  <a:pt x="2523" y="2048"/>
                  <a:pt x="2529" y="2053"/>
                </a:cubicBezTo>
                <a:cubicBezTo>
                  <a:pt x="2596" y="2101"/>
                  <a:pt x="2670" y="2097"/>
                  <a:pt x="2742" y="2075"/>
                </a:cubicBezTo>
                <a:cubicBezTo>
                  <a:pt x="2782" y="2063"/>
                  <a:pt x="2818" y="2040"/>
                  <a:pt x="2853" y="2017"/>
                </a:cubicBezTo>
                <a:cubicBezTo>
                  <a:pt x="2878" y="2000"/>
                  <a:pt x="2898" y="1976"/>
                  <a:pt x="2920" y="1954"/>
                </a:cubicBezTo>
                <a:cubicBezTo>
                  <a:pt x="2891" y="1910"/>
                  <a:pt x="2845" y="1908"/>
                  <a:pt x="2801" y="1890"/>
                </a:cubicBezTo>
                <a:cubicBezTo>
                  <a:pt x="2874" y="1816"/>
                  <a:pt x="2911" y="1726"/>
                  <a:pt x="2937" y="1628"/>
                </a:cubicBezTo>
                <a:cubicBezTo>
                  <a:pt x="2930" y="1625"/>
                  <a:pt x="2923" y="1619"/>
                  <a:pt x="2916" y="1619"/>
                </a:cubicBezTo>
                <a:cubicBezTo>
                  <a:pt x="2824" y="1615"/>
                  <a:pt x="2739" y="1630"/>
                  <a:pt x="2667" y="1696"/>
                </a:cubicBezTo>
                <a:cubicBezTo>
                  <a:pt x="2621" y="1738"/>
                  <a:pt x="2574" y="1777"/>
                  <a:pt x="2540" y="1829"/>
                </a:cubicBezTo>
                <a:cubicBezTo>
                  <a:pt x="2555" y="1709"/>
                  <a:pt x="2601" y="1607"/>
                  <a:pt x="2710" y="1542"/>
                </a:cubicBezTo>
                <a:cubicBezTo>
                  <a:pt x="2766" y="1509"/>
                  <a:pt x="2824" y="1477"/>
                  <a:pt x="2889" y="1463"/>
                </a:cubicBezTo>
                <a:cubicBezTo>
                  <a:pt x="2969" y="1446"/>
                  <a:pt x="3051" y="1432"/>
                  <a:pt x="3136" y="1452"/>
                </a:cubicBezTo>
                <a:cubicBezTo>
                  <a:pt x="3111" y="1571"/>
                  <a:pt x="3197" y="1724"/>
                  <a:pt x="3382" y="1761"/>
                </a:cubicBezTo>
                <a:cubicBezTo>
                  <a:pt x="3415" y="1727"/>
                  <a:pt x="3408" y="1686"/>
                  <a:pt x="3397" y="1646"/>
                </a:cubicBezTo>
                <a:cubicBezTo>
                  <a:pt x="3390" y="1622"/>
                  <a:pt x="3379" y="1599"/>
                  <a:pt x="3370" y="1577"/>
                </a:cubicBezTo>
                <a:cubicBezTo>
                  <a:pt x="3436" y="1564"/>
                  <a:pt x="3499" y="1552"/>
                  <a:pt x="3563" y="1540"/>
                </a:cubicBezTo>
                <a:cubicBezTo>
                  <a:pt x="3562" y="1527"/>
                  <a:pt x="3563" y="1518"/>
                  <a:pt x="3559" y="1512"/>
                </a:cubicBezTo>
                <a:cubicBezTo>
                  <a:pt x="3527" y="1458"/>
                  <a:pt x="3480" y="1417"/>
                  <a:pt x="3424" y="1391"/>
                </a:cubicBezTo>
                <a:close/>
                <a:moveTo>
                  <a:pt x="3423" y="797"/>
                </a:moveTo>
                <a:cubicBezTo>
                  <a:pt x="3443" y="804"/>
                  <a:pt x="3462" y="816"/>
                  <a:pt x="3470" y="842"/>
                </a:cubicBezTo>
                <a:cubicBezTo>
                  <a:pt x="3425" y="857"/>
                  <a:pt x="3383" y="868"/>
                  <a:pt x="3343" y="885"/>
                </a:cubicBezTo>
                <a:cubicBezTo>
                  <a:pt x="3310" y="900"/>
                  <a:pt x="3276" y="902"/>
                  <a:pt x="3241" y="903"/>
                </a:cubicBezTo>
                <a:cubicBezTo>
                  <a:pt x="3214" y="904"/>
                  <a:pt x="3188" y="894"/>
                  <a:pt x="3170" y="868"/>
                </a:cubicBezTo>
                <a:cubicBezTo>
                  <a:pt x="3200" y="864"/>
                  <a:pt x="3226" y="861"/>
                  <a:pt x="3253" y="858"/>
                </a:cubicBezTo>
                <a:cubicBezTo>
                  <a:pt x="3232" y="851"/>
                  <a:pt x="3211" y="850"/>
                  <a:pt x="3191" y="847"/>
                </a:cubicBezTo>
                <a:cubicBezTo>
                  <a:pt x="3172" y="843"/>
                  <a:pt x="3149" y="842"/>
                  <a:pt x="3140" y="816"/>
                </a:cubicBezTo>
                <a:cubicBezTo>
                  <a:pt x="3170" y="814"/>
                  <a:pt x="3197" y="814"/>
                  <a:pt x="3224" y="811"/>
                </a:cubicBezTo>
                <a:cubicBezTo>
                  <a:pt x="3253" y="807"/>
                  <a:pt x="3276" y="780"/>
                  <a:pt x="3307" y="788"/>
                </a:cubicBezTo>
                <a:cubicBezTo>
                  <a:pt x="3348" y="762"/>
                  <a:pt x="3386" y="784"/>
                  <a:pt x="3423" y="797"/>
                </a:cubicBezTo>
                <a:close/>
                <a:moveTo>
                  <a:pt x="3269" y="581"/>
                </a:moveTo>
                <a:cubicBezTo>
                  <a:pt x="3321" y="570"/>
                  <a:pt x="3374" y="560"/>
                  <a:pt x="3426" y="534"/>
                </a:cubicBezTo>
                <a:cubicBezTo>
                  <a:pt x="3415" y="563"/>
                  <a:pt x="3406" y="594"/>
                  <a:pt x="3392" y="622"/>
                </a:cubicBezTo>
                <a:cubicBezTo>
                  <a:pt x="3367" y="674"/>
                  <a:pt x="3335" y="721"/>
                  <a:pt x="3288" y="757"/>
                </a:cubicBezTo>
                <a:cubicBezTo>
                  <a:pt x="3234" y="798"/>
                  <a:pt x="3195" y="800"/>
                  <a:pt x="3145" y="762"/>
                </a:cubicBezTo>
                <a:cubicBezTo>
                  <a:pt x="3185" y="737"/>
                  <a:pt x="3228" y="717"/>
                  <a:pt x="3257" y="679"/>
                </a:cubicBezTo>
                <a:cubicBezTo>
                  <a:pt x="3214" y="697"/>
                  <a:pt x="3177" y="727"/>
                  <a:pt x="3130" y="734"/>
                </a:cubicBezTo>
                <a:cubicBezTo>
                  <a:pt x="3128" y="728"/>
                  <a:pt x="3127" y="725"/>
                  <a:pt x="3126" y="722"/>
                </a:cubicBezTo>
                <a:cubicBezTo>
                  <a:pt x="3126" y="720"/>
                  <a:pt x="3126" y="717"/>
                  <a:pt x="3127" y="714"/>
                </a:cubicBezTo>
                <a:cubicBezTo>
                  <a:pt x="3149" y="643"/>
                  <a:pt x="3196" y="598"/>
                  <a:pt x="3269" y="581"/>
                </a:cubicBezTo>
                <a:close/>
                <a:moveTo>
                  <a:pt x="3017" y="647"/>
                </a:moveTo>
                <a:cubicBezTo>
                  <a:pt x="3020" y="579"/>
                  <a:pt x="3041" y="516"/>
                  <a:pt x="3079" y="459"/>
                </a:cubicBezTo>
                <a:cubicBezTo>
                  <a:pt x="3084" y="452"/>
                  <a:pt x="3093" y="447"/>
                  <a:pt x="3097" y="443"/>
                </a:cubicBezTo>
                <a:cubicBezTo>
                  <a:pt x="3114" y="474"/>
                  <a:pt x="3129" y="503"/>
                  <a:pt x="3146" y="531"/>
                </a:cubicBezTo>
                <a:cubicBezTo>
                  <a:pt x="3161" y="555"/>
                  <a:pt x="3170" y="580"/>
                  <a:pt x="3167" y="605"/>
                </a:cubicBezTo>
                <a:cubicBezTo>
                  <a:pt x="3144" y="628"/>
                  <a:pt x="3125" y="648"/>
                  <a:pt x="3103" y="671"/>
                </a:cubicBezTo>
                <a:cubicBezTo>
                  <a:pt x="3099" y="639"/>
                  <a:pt x="3095" y="613"/>
                  <a:pt x="3092" y="586"/>
                </a:cubicBezTo>
                <a:cubicBezTo>
                  <a:pt x="3081" y="628"/>
                  <a:pt x="3090" y="672"/>
                  <a:pt x="3064" y="709"/>
                </a:cubicBezTo>
                <a:cubicBezTo>
                  <a:pt x="3027" y="695"/>
                  <a:pt x="3015" y="680"/>
                  <a:pt x="3017" y="647"/>
                </a:cubicBezTo>
                <a:close/>
                <a:moveTo>
                  <a:pt x="3008" y="836"/>
                </a:moveTo>
                <a:cubicBezTo>
                  <a:pt x="2931" y="931"/>
                  <a:pt x="2891" y="969"/>
                  <a:pt x="2854" y="979"/>
                </a:cubicBezTo>
                <a:cubicBezTo>
                  <a:pt x="2896" y="917"/>
                  <a:pt x="2949" y="873"/>
                  <a:pt x="3008" y="836"/>
                </a:cubicBezTo>
                <a:close/>
                <a:moveTo>
                  <a:pt x="2904" y="993"/>
                </a:moveTo>
                <a:cubicBezTo>
                  <a:pt x="2923" y="990"/>
                  <a:pt x="2943" y="986"/>
                  <a:pt x="2962" y="988"/>
                </a:cubicBezTo>
                <a:cubicBezTo>
                  <a:pt x="3008" y="992"/>
                  <a:pt x="3052" y="1005"/>
                  <a:pt x="3087" y="1041"/>
                </a:cubicBezTo>
                <a:cubicBezTo>
                  <a:pt x="3040" y="1134"/>
                  <a:pt x="2858" y="1187"/>
                  <a:pt x="2806" y="1123"/>
                </a:cubicBezTo>
                <a:cubicBezTo>
                  <a:pt x="2849" y="1078"/>
                  <a:pt x="2910" y="1074"/>
                  <a:pt x="2970" y="1050"/>
                </a:cubicBezTo>
                <a:cubicBezTo>
                  <a:pt x="2909" y="1043"/>
                  <a:pt x="2862" y="1071"/>
                  <a:pt x="2810" y="1084"/>
                </a:cubicBezTo>
                <a:cubicBezTo>
                  <a:pt x="2823" y="1028"/>
                  <a:pt x="2856" y="1003"/>
                  <a:pt x="2904" y="993"/>
                </a:cubicBezTo>
                <a:close/>
                <a:moveTo>
                  <a:pt x="2653" y="927"/>
                </a:moveTo>
                <a:cubicBezTo>
                  <a:pt x="2630" y="829"/>
                  <a:pt x="2654" y="739"/>
                  <a:pt x="2722" y="659"/>
                </a:cubicBezTo>
                <a:cubicBezTo>
                  <a:pt x="2818" y="733"/>
                  <a:pt x="2852" y="876"/>
                  <a:pt x="2819" y="980"/>
                </a:cubicBezTo>
                <a:cubicBezTo>
                  <a:pt x="2811" y="1006"/>
                  <a:pt x="2796" y="1029"/>
                  <a:pt x="2766" y="1043"/>
                </a:cubicBezTo>
                <a:cubicBezTo>
                  <a:pt x="2758" y="994"/>
                  <a:pt x="2751" y="949"/>
                  <a:pt x="2744" y="904"/>
                </a:cubicBezTo>
                <a:cubicBezTo>
                  <a:pt x="2741" y="904"/>
                  <a:pt x="2738" y="904"/>
                  <a:pt x="2736" y="905"/>
                </a:cubicBezTo>
                <a:cubicBezTo>
                  <a:pt x="2736" y="951"/>
                  <a:pt x="2736" y="997"/>
                  <a:pt x="2736" y="1044"/>
                </a:cubicBezTo>
                <a:cubicBezTo>
                  <a:pt x="2701" y="1036"/>
                  <a:pt x="2671" y="1001"/>
                  <a:pt x="2653" y="927"/>
                </a:cubicBezTo>
                <a:close/>
                <a:moveTo>
                  <a:pt x="1758" y="1111"/>
                </a:moveTo>
                <a:cubicBezTo>
                  <a:pt x="1843" y="1110"/>
                  <a:pt x="1959" y="1220"/>
                  <a:pt x="1960" y="1300"/>
                </a:cubicBezTo>
                <a:cubicBezTo>
                  <a:pt x="1925" y="1266"/>
                  <a:pt x="1889" y="1230"/>
                  <a:pt x="1854" y="1195"/>
                </a:cubicBezTo>
                <a:cubicBezTo>
                  <a:pt x="1851" y="1197"/>
                  <a:pt x="1849" y="1199"/>
                  <a:pt x="1847" y="1201"/>
                </a:cubicBezTo>
                <a:cubicBezTo>
                  <a:pt x="1877" y="1247"/>
                  <a:pt x="1928" y="1279"/>
                  <a:pt x="1947" y="1334"/>
                </a:cubicBezTo>
                <a:cubicBezTo>
                  <a:pt x="1817" y="1329"/>
                  <a:pt x="1758" y="1225"/>
                  <a:pt x="1758" y="1111"/>
                </a:cubicBezTo>
                <a:close/>
                <a:moveTo>
                  <a:pt x="1726" y="1454"/>
                </a:moveTo>
                <a:cubicBezTo>
                  <a:pt x="1671" y="1451"/>
                  <a:pt x="1615" y="1441"/>
                  <a:pt x="1573" y="1393"/>
                </a:cubicBezTo>
                <a:cubicBezTo>
                  <a:pt x="1668" y="1346"/>
                  <a:pt x="1764" y="1333"/>
                  <a:pt x="1865" y="1346"/>
                </a:cubicBezTo>
                <a:cubicBezTo>
                  <a:pt x="1883" y="1348"/>
                  <a:pt x="1889" y="1360"/>
                  <a:pt x="1894" y="1378"/>
                </a:cubicBezTo>
                <a:cubicBezTo>
                  <a:pt x="1836" y="1382"/>
                  <a:pt x="1780" y="1385"/>
                  <a:pt x="1724" y="1389"/>
                </a:cubicBezTo>
                <a:cubicBezTo>
                  <a:pt x="1724" y="1391"/>
                  <a:pt x="1724" y="1394"/>
                  <a:pt x="1725" y="1396"/>
                </a:cubicBezTo>
                <a:cubicBezTo>
                  <a:pt x="1779" y="1400"/>
                  <a:pt x="1834" y="1403"/>
                  <a:pt x="1898" y="1406"/>
                </a:cubicBezTo>
                <a:cubicBezTo>
                  <a:pt x="1843" y="1455"/>
                  <a:pt x="1783" y="1458"/>
                  <a:pt x="1726" y="1454"/>
                </a:cubicBezTo>
                <a:close/>
                <a:moveTo>
                  <a:pt x="1968" y="1560"/>
                </a:moveTo>
                <a:cubicBezTo>
                  <a:pt x="1917" y="1644"/>
                  <a:pt x="1838" y="1685"/>
                  <a:pt x="1741" y="1700"/>
                </a:cubicBezTo>
                <a:cubicBezTo>
                  <a:pt x="1752" y="1629"/>
                  <a:pt x="1805" y="1525"/>
                  <a:pt x="1855" y="1487"/>
                </a:cubicBezTo>
                <a:cubicBezTo>
                  <a:pt x="1881" y="1467"/>
                  <a:pt x="1908" y="1440"/>
                  <a:pt x="1951" y="1458"/>
                </a:cubicBezTo>
                <a:cubicBezTo>
                  <a:pt x="1934" y="1499"/>
                  <a:pt x="1900" y="1525"/>
                  <a:pt x="1881" y="1562"/>
                </a:cubicBezTo>
                <a:cubicBezTo>
                  <a:pt x="1922" y="1546"/>
                  <a:pt x="1940" y="1505"/>
                  <a:pt x="1974" y="1477"/>
                </a:cubicBezTo>
                <a:cubicBezTo>
                  <a:pt x="1984" y="1507"/>
                  <a:pt x="1983" y="1535"/>
                  <a:pt x="1968" y="1560"/>
                </a:cubicBezTo>
                <a:close/>
                <a:moveTo>
                  <a:pt x="2205" y="1513"/>
                </a:moveTo>
                <a:cubicBezTo>
                  <a:pt x="2162" y="1479"/>
                  <a:pt x="2114" y="1452"/>
                  <a:pt x="2063" y="1419"/>
                </a:cubicBezTo>
                <a:cubicBezTo>
                  <a:pt x="2161" y="1446"/>
                  <a:pt x="2313" y="1556"/>
                  <a:pt x="2325" y="1625"/>
                </a:cubicBezTo>
                <a:cubicBezTo>
                  <a:pt x="2286" y="1588"/>
                  <a:pt x="2248" y="1547"/>
                  <a:pt x="2205" y="1513"/>
                </a:cubicBezTo>
                <a:close/>
                <a:moveTo>
                  <a:pt x="2322" y="1740"/>
                </a:moveTo>
                <a:cubicBezTo>
                  <a:pt x="2291" y="1786"/>
                  <a:pt x="2255" y="1810"/>
                  <a:pt x="2209" y="1812"/>
                </a:cubicBezTo>
                <a:cubicBezTo>
                  <a:pt x="2136" y="1815"/>
                  <a:pt x="2081" y="1778"/>
                  <a:pt x="2026" y="1735"/>
                </a:cubicBezTo>
                <a:cubicBezTo>
                  <a:pt x="2101" y="1657"/>
                  <a:pt x="2241" y="1624"/>
                  <a:pt x="2304" y="1669"/>
                </a:cubicBezTo>
                <a:cubicBezTo>
                  <a:pt x="2311" y="1682"/>
                  <a:pt x="2318" y="1695"/>
                  <a:pt x="2326" y="1710"/>
                </a:cubicBezTo>
                <a:cubicBezTo>
                  <a:pt x="2273" y="1731"/>
                  <a:pt x="2220" y="1725"/>
                  <a:pt x="2164" y="1733"/>
                </a:cubicBezTo>
                <a:cubicBezTo>
                  <a:pt x="2209" y="1749"/>
                  <a:pt x="2261" y="1752"/>
                  <a:pt x="2322" y="1740"/>
                </a:cubicBezTo>
                <a:close/>
                <a:moveTo>
                  <a:pt x="2419" y="1625"/>
                </a:moveTo>
                <a:cubicBezTo>
                  <a:pt x="2415" y="1564"/>
                  <a:pt x="2412" y="1504"/>
                  <a:pt x="2408" y="1443"/>
                </a:cubicBezTo>
                <a:cubicBezTo>
                  <a:pt x="2387" y="1508"/>
                  <a:pt x="2408" y="1577"/>
                  <a:pt x="2386" y="1647"/>
                </a:cubicBezTo>
                <a:cubicBezTo>
                  <a:pt x="2300" y="1560"/>
                  <a:pt x="2326" y="1354"/>
                  <a:pt x="2413" y="1285"/>
                </a:cubicBezTo>
                <a:cubicBezTo>
                  <a:pt x="2418" y="1290"/>
                  <a:pt x="2422" y="1295"/>
                  <a:pt x="2426" y="1301"/>
                </a:cubicBezTo>
                <a:cubicBezTo>
                  <a:pt x="2432" y="1310"/>
                  <a:pt x="2438" y="1320"/>
                  <a:pt x="2442" y="1330"/>
                </a:cubicBezTo>
                <a:cubicBezTo>
                  <a:pt x="2483" y="1417"/>
                  <a:pt x="2481" y="1506"/>
                  <a:pt x="2451" y="1595"/>
                </a:cubicBezTo>
                <a:cubicBezTo>
                  <a:pt x="2446" y="1607"/>
                  <a:pt x="2435" y="1617"/>
                  <a:pt x="2427" y="1628"/>
                </a:cubicBezTo>
                <a:cubicBezTo>
                  <a:pt x="2424" y="1627"/>
                  <a:pt x="2422" y="1626"/>
                  <a:pt x="2419" y="1625"/>
                </a:cubicBezTo>
                <a:close/>
                <a:moveTo>
                  <a:pt x="2890" y="1951"/>
                </a:moveTo>
                <a:cubicBezTo>
                  <a:pt x="2863" y="1991"/>
                  <a:pt x="2825" y="2018"/>
                  <a:pt x="2770" y="2042"/>
                </a:cubicBezTo>
                <a:cubicBezTo>
                  <a:pt x="2733" y="2058"/>
                  <a:pt x="2697" y="2071"/>
                  <a:pt x="2657" y="2066"/>
                </a:cubicBezTo>
                <a:cubicBezTo>
                  <a:pt x="2625" y="2062"/>
                  <a:pt x="2611" y="2052"/>
                  <a:pt x="2597" y="2024"/>
                </a:cubicBezTo>
                <a:cubicBezTo>
                  <a:pt x="2652" y="1999"/>
                  <a:pt x="2719" y="2019"/>
                  <a:pt x="2775" y="1970"/>
                </a:cubicBezTo>
                <a:cubicBezTo>
                  <a:pt x="2750" y="1975"/>
                  <a:pt x="2732" y="1978"/>
                  <a:pt x="2713" y="1982"/>
                </a:cubicBezTo>
                <a:cubicBezTo>
                  <a:pt x="2765" y="1909"/>
                  <a:pt x="2819" y="1899"/>
                  <a:pt x="2890" y="1951"/>
                </a:cubicBezTo>
                <a:close/>
                <a:moveTo>
                  <a:pt x="2565" y="1898"/>
                </a:moveTo>
                <a:cubicBezTo>
                  <a:pt x="2569" y="1845"/>
                  <a:pt x="2586" y="1797"/>
                  <a:pt x="2625" y="1759"/>
                </a:cubicBezTo>
                <a:cubicBezTo>
                  <a:pt x="2642" y="1743"/>
                  <a:pt x="2661" y="1728"/>
                  <a:pt x="2678" y="1712"/>
                </a:cubicBezTo>
                <a:cubicBezTo>
                  <a:pt x="2744" y="1650"/>
                  <a:pt x="2825" y="1638"/>
                  <a:pt x="2914" y="1638"/>
                </a:cubicBezTo>
                <a:cubicBezTo>
                  <a:pt x="2904" y="1670"/>
                  <a:pt x="2897" y="1700"/>
                  <a:pt x="2886" y="1728"/>
                </a:cubicBezTo>
                <a:cubicBezTo>
                  <a:pt x="2844" y="1831"/>
                  <a:pt x="2771" y="1905"/>
                  <a:pt x="2672" y="1955"/>
                </a:cubicBezTo>
                <a:cubicBezTo>
                  <a:pt x="2649" y="1966"/>
                  <a:pt x="2621" y="1966"/>
                  <a:pt x="2596" y="1944"/>
                </a:cubicBezTo>
                <a:cubicBezTo>
                  <a:pt x="2637" y="1887"/>
                  <a:pt x="2677" y="1829"/>
                  <a:pt x="2737" y="1776"/>
                </a:cubicBezTo>
                <a:cubicBezTo>
                  <a:pt x="2720" y="1783"/>
                  <a:pt x="2709" y="1785"/>
                  <a:pt x="2702" y="1791"/>
                </a:cubicBezTo>
                <a:cubicBezTo>
                  <a:pt x="2659" y="1833"/>
                  <a:pt x="2616" y="1877"/>
                  <a:pt x="2569" y="1924"/>
                </a:cubicBezTo>
                <a:cubicBezTo>
                  <a:pt x="2567" y="1914"/>
                  <a:pt x="2564" y="1906"/>
                  <a:pt x="2565" y="1898"/>
                </a:cubicBezTo>
                <a:close/>
                <a:moveTo>
                  <a:pt x="2715" y="1510"/>
                </a:moveTo>
                <a:cubicBezTo>
                  <a:pt x="2756" y="1475"/>
                  <a:pt x="2823" y="1447"/>
                  <a:pt x="2869" y="1442"/>
                </a:cubicBezTo>
                <a:cubicBezTo>
                  <a:pt x="2814" y="1467"/>
                  <a:pt x="2765" y="1489"/>
                  <a:pt x="2715" y="1510"/>
                </a:cubicBezTo>
                <a:close/>
                <a:moveTo>
                  <a:pt x="3071" y="1377"/>
                </a:moveTo>
                <a:cubicBezTo>
                  <a:pt x="3097" y="1332"/>
                  <a:pt x="3148" y="1310"/>
                  <a:pt x="3162" y="1261"/>
                </a:cubicBezTo>
                <a:cubicBezTo>
                  <a:pt x="3129" y="1288"/>
                  <a:pt x="3096" y="1314"/>
                  <a:pt x="3057" y="1345"/>
                </a:cubicBezTo>
                <a:cubicBezTo>
                  <a:pt x="3049" y="1311"/>
                  <a:pt x="3058" y="1290"/>
                  <a:pt x="3073" y="1270"/>
                </a:cubicBezTo>
                <a:cubicBezTo>
                  <a:pt x="3103" y="1229"/>
                  <a:pt x="3144" y="1204"/>
                  <a:pt x="3189" y="1183"/>
                </a:cubicBezTo>
                <a:cubicBezTo>
                  <a:pt x="3222" y="1169"/>
                  <a:pt x="3256" y="1158"/>
                  <a:pt x="3297" y="1165"/>
                </a:cubicBezTo>
                <a:cubicBezTo>
                  <a:pt x="3288" y="1195"/>
                  <a:pt x="3281" y="1223"/>
                  <a:pt x="3270" y="1250"/>
                </a:cubicBezTo>
                <a:cubicBezTo>
                  <a:pt x="3248" y="1302"/>
                  <a:pt x="3212" y="1343"/>
                  <a:pt x="3164" y="1371"/>
                </a:cubicBezTo>
                <a:cubicBezTo>
                  <a:pt x="3137" y="1388"/>
                  <a:pt x="3106" y="1397"/>
                  <a:pt x="3071" y="1377"/>
                </a:cubicBezTo>
                <a:close/>
                <a:moveTo>
                  <a:pt x="3379" y="1738"/>
                </a:moveTo>
                <a:cubicBezTo>
                  <a:pt x="3301" y="1724"/>
                  <a:pt x="3241" y="1688"/>
                  <a:pt x="3197" y="1628"/>
                </a:cubicBezTo>
                <a:cubicBezTo>
                  <a:pt x="3176" y="1599"/>
                  <a:pt x="3160" y="1566"/>
                  <a:pt x="3174" y="1523"/>
                </a:cubicBezTo>
                <a:cubicBezTo>
                  <a:pt x="3220" y="1562"/>
                  <a:pt x="3251" y="1611"/>
                  <a:pt x="3305" y="1635"/>
                </a:cubicBezTo>
                <a:cubicBezTo>
                  <a:pt x="3280" y="1605"/>
                  <a:pt x="3256" y="1574"/>
                  <a:pt x="3225" y="1536"/>
                </a:cubicBezTo>
                <a:cubicBezTo>
                  <a:pt x="3266" y="1550"/>
                  <a:pt x="3300" y="1562"/>
                  <a:pt x="3334" y="1574"/>
                </a:cubicBezTo>
                <a:cubicBezTo>
                  <a:pt x="3337" y="1575"/>
                  <a:pt x="3340" y="1579"/>
                  <a:pt x="3342" y="1583"/>
                </a:cubicBezTo>
                <a:cubicBezTo>
                  <a:pt x="3373" y="1628"/>
                  <a:pt x="3391" y="1677"/>
                  <a:pt x="3379" y="1738"/>
                </a:cubicBezTo>
                <a:close/>
                <a:moveTo>
                  <a:pt x="3366" y="1550"/>
                </a:moveTo>
                <a:cubicBezTo>
                  <a:pt x="3309" y="1547"/>
                  <a:pt x="3260" y="1533"/>
                  <a:pt x="3229" y="1471"/>
                </a:cubicBezTo>
                <a:cubicBezTo>
                  <a:pt x="3249" y="1469"/>
                  <a:pt x="3264" y="1465"/>
                  <a:pt x="3279" y="1465"/>
                </a:cubicBezTo>
                <a:cubicBezTo>
                  <a:pt x="3294" y="1465"/>
                  <a:pt x="3310" y="1469"/>
                  <a:pt x="3325" y="1470"/>
                </a:cubicBezTo>
                <a:cubicBezTo>
                  <a:pt x="3338" y="1472"/>
                  <a:pt x="3352" y="1473"/>
                  <a:pt x="3365" y="1475"/>
                </a:cubicBezTo>
                <a:cubicBezTo>
                  <a:pt x="3323" y="1444"/>
                  <a:pt x="3276" y="1442"/>
                  <a:pt x="3225" y="1442"/>
                </a:cubicBezTo>
                <a:cubicBezTo>
                  <a:pt x="3240" y="1409"/>
                  <a:pt x="3265" y="1402"/>
                  <a:pt x="3292" y="1399"/>
                </a:cubicBezTo>
                <a:cubicBezTo>
                  <a:pt x="3351" y="1393"/>
                  <a:pt x="3409" y="1395"/>
                  <a:pt x="3457" y="1437"/>
                </a:cubicBezTo>
                <a:cubicBezTo>
                  <a:pt x="3485" y="1462"/>
                  <a:pt x="3519" y="1481"/>
                  <a:pt x="3541" y="1522"/>
                </a:cubicBezTo>
                <a:cubicBezTo>
                  <a:pt x="3479" y="1528"/>
                  <a:pt x="3426" y="1553"/>
                  <a:pt x="3366" y="1550"/>
                </a:cubicBezTo>
                <a:close/>
                <a:moveTo>
                  <a:pt x="3373" y="1910"/>
                </a:moveTo>
                <a:cubicBezTo>
                  <a:pt x="3329" y="1929"/>
                  <a:pt x="3321" y="1970"/>
                  <a:pt x="3315" y="2011"/>
                </a:cubicBezTo>
                <a:cubicBezTo>
                  <a:pt x="3312" y="2035"/>
                  <a:pt x="3314" y="2060"/>
                  <a:pt x="3314" y="2085"/>
                </a:cubicBezTo>
                <a:cubicBezTo>
                  <a:pt x="3248" y="2071"/>
                  <a:pt x="3186" y="2059"/>
                  <a:pt x="3121" y="2045"/>
                </a:cubicBezTo>
                <a:cubicBezTo>
                  <a:pt x="3118" y="2058"/>
                  <a:pt x="3113" y="2066"/>
                  <a:pt x="3114" y="2073"/>
                </a:cubicBezTo>
                <a:cubicBezTo>
                  <a:pt x="3119" y="2104"/>
                  <a:pt x="3128" y="2133"/>
                  <a:pt x="3142" y="2160"/>
                </a:cubicBezTo>
                <a:cubicBezTo>
                  <a:pt x="3169" y="2160"/>
                  <a:pt x="3169" y="2160"/>
                  <a:pt x="3169" y="2160"/>
                </a:cubicBezTo>
                <a:cubicBezTo>
                  <a:pt x="3155" y="2134"/>
                  <a:pt x="3139" y="2108"/>
                  <a:pt x="3135" y="2070"/>
                </a:cubicBezTo>
                <a:cubicBezTo>
                  <a:pt x="3194" y="2088"/>
                  <a:pt x="3253" y="2085"/>
                  <a:pt x="3307" y="2111"/>
                </a:cubicBezTo>
                <a:cubicBezTo>
                  <a:pt x="3335" y="2124"/>
                  <a:pt x="3359" y="2139"/>
                  <a:pt x="3376" y="2160"/>
                </a:cubicBezTo>
                <a:cubicBezTo>
                  <a:pt x="3413" y="2160"/>
                  <a:pt x="3413" y="2160"/>
                  <a:pt x="3413" y="2160"/>
                </a:cubicBezTo>
                <a:cubicBezTo>
                  <a:pt x="3389" y="2139"/>
                  <a:pt x="3367" y="2120"/>
                  <a:pt x="3346" y="2101"/>
                </a:cubicBezTo>
                <a:cubicBezTo>
                  <a:pt x="3343" y="2099"/>
                  <a:pt x="3343" y="2094"/>
                  <a:pt x="3342" y="2090"/>
                </a:cubicBezTo>
                <a:cubicBezTo>
                  <a:pt x="3331" y="2036"/>
                  <a:pt x="3332" y="1984"/>
                  <a:pt x="3367" y="1933"/>
                </a:cubicBezTo>
                <a:cubicBezTo>
                  <a:pt x="3434" y="1975"/>
                  <a:pt x="3475" y="2031"/>
                  <a:pt x="3493" y="2103"/>
                </a:cubicBezTo>
                <a:cubicBezTo>
                  <a:pt x="3498" y="2122"/>
                  <a:pt x="3500" y="2141"/>
                  <a:pt x="3497" y="2160"/>
                </a:cubicBezTo>
                <a:cubicBezTo>
                  <a:pt x="3520" y="2160"/>
                  <a:pt x="3520" y="2160"/>
                  <a:pt x="3520" y="2160"/>
                </a:cubicBezTo>
                <a:cubicBezTo>
                  <a:pt x="3519" y="2073"/>
                  <a:pt x="3474" y="1977"/>
                  <a:pt x="3373" y="1910"/>
                </a:cubicBezTo>
                <a:close/>
                <a:moveTo>
                  <a:pt x="3789" y="152"/>
                </a:moveTo>
                <a:cubicBezTo>
                  <a:pt x="3765" y="164"/>
                  <a:pt x="3754" y="158"/>
                  <a:pt x="3747" y="141"/>
                </a:cubicBezTo>
                <a:cubicBezTo>
                  <a:pt x="3742" y="127"/>
                  <a:pt x="3731" y="114"/>
                  <a:pt x="3728" y="99"/>
                </a:cubicBezTo>
                <a:cubicBezTo>
                  <a:pt x="3723" y="76"/>
                  <a:pt x="3710" y="62"/>
                  <a:pt x="3686" y="59"/>
                </a:cubicBezTo>
                <a:cubicBezTo>
                  <a:pt x="3685" y="32"/>
                  <a:pt x="3673" y="14"/>
                  <a:pt x="3656" y="0"/>
                </a:cubicBezTo>
                <a:cubicBezTo>
                  <a:pt x="3596" y="0"/>
                  <a:pt x="3596" y="0"/>
                  <a:pt x="3596" y="0"/>
                </a:cubicBezTo>
                <a:cubicBezTo>
                  <a:pt x="3609" y="12"/>
                  <a:pt x="3621" y="25"/>
                  <a:pt x="3632" y="39"/>
                </a:cubicBezTo>
                <a:cubicBezTo>
                  <a:pt x="3646" y="59"/>
                  <a:pt x="3658" y="81"/>
                  <a:pt x="3685" y="88"/>
                </a:cubicBezTo>
                <a:cubicBezTo>
                  <a:pt x="3693" y="90"/>
                  <a:pt x="3700" y="100"/>
                  <a:pt x="3705" y="108"/>
                </a:cubicBezTo>
                <a:cubicBezTo>
                  <a:pt x="3760" y="203"/>
                  <a:pt x="3799" y="305"/>
                  <a:pt x="3820" y="412"/>
                </a:cubicBezTo>
                <a:cubicBezTo>
                  <a:pt x="3828" y="450"/>
                  <a:pt x="3825" y="487"/>
                  <a:pt x="3815" y="524"/>
                </a:cubicBezTo>
                <a:cubicBezTo>
                  <a:pt x="3811" y="539"/>
                  <a:pt x="3810" y="553"/>
                  <a:pt x="3808" y="568"/>
                </a:cubicBezTo>
                <a:cubicBezTo>
                  <a:pt x="3820" y="575"/>
                  <a:pt x="3830" y="577"/>
                  <a:pt x="3840" y="576"/>
                </a:cubicBezTo>
                <a:cubicBezTo>
                  <a:pt x="3840" y="343"/>
                  <a:pt x="3840" y="343"/>
                  <a:pt x="3840" y="343"/>
                </a:cubicBezTo>
                <a:cubicBezTo>
                  <a:pt x="3834" y="333"/>
                  <a:pt x="3829" y="322"/>
                  <a:pt x="3826" y="311"/>
                </a:cubicBezTo>
                <a:cubicBezTo>
                  <a:pt x="3810" y="261"/>
                  <a:pt x="3761" y="219"/>
                  <a:pt x="3789" y="152"/>
                </a:cubicBezTo>
                <a:close/>
                <a:moveTo>
                  <a:pt x="3741" y="24"/>
                </a:moveTo>
                <a:cubicBezTo>
                  <a:pt x="3735" y="16"/>
                  <a:pt x="3730" y="8"/>
                  <a:pt x="3724" y="0"/>
                </a:cubicBezTo>
                <a:cubicBezTo>
                  <a:pt x="3694" y="0"/>
                  <a:pt x="3694" y="0"/>
                  <a:pt x="3694" y="0"/>
                </a:cubicBezTo>
                <a:cubicBezTo>
                  <a:pt x="3705" y="13"/>
                  <a:pt x="3717" y="27"/>
                  <a:pt x="3728" y="41"/>
                </a:cubicBezTo>
                <a:cubicBezTo>
                  <a:pt x="3773" y="97"/>
                  <a:pt x="3810" y="157"/>
                  <a:pt x="3840" y="221"/>
                </a:cubicBezTo>
                <a:cubicBezTo>
                  <a:pt x="3840" y="174"/>
                  <a:pt x="3840" y="174"/>
                  <a:pt x="3840" y="174"/>
                </a:cubicBezTo>
                <a:cubicBezTo>
                  <a:pt x="3812" y="121"/>
                  <a:pt x="3779" y="71"/>
                  <a:pt x="3741" y="24"/>
                </a:cubicBezTo>
                <a:close/>
                <a:moveTo>
                  <a:pt x="3803" y="228"/>
                </a:moveTo>
                <a:cubicBezTo>
                  <a:pt x="3807" y="250"/>
                  <a:pt x="3809" y="269"/>
                  <a:pt x="3840" y="265"/>
                </a:cubicBezTo>
                <a:cubicBezTo>
                  <a:pt x="3840" y="261"/>
                  <a:pt x="3840" y="261"/>
                  <a:pt x="3840" y="261"/>
                </a:cubicBezTo>
                <a:cubicBezTo>
                  <a:pt x="3835" y="242"/>
                  <a:pt x="3828" y="228"/>
                  <a:pt x="3803" y="228"/>
                </a:cubicBezTo>
                <a:close/>
                <a:moveTo>
                  <a:pt x="3840" y="1211"/>
                </a:moveTo>
                <a:cubicBezTo>
                  <a:pt x="3840" y="1188"/>
                  <a:pt x="3840" y="1188"/>
                  <a:pt x="3840" y="1188"/>
                </a:cubicBezTo>
                <a:cubicBezTo>
                  <a:pt x="3816" y="1174"/>
                  <a:pt x="3790" y="1162"/>
                  <a:pt x="3762" y="1158"/>
                </a:cubicBezTo>
                <a:cubicBezTo>
                  <a:pt x="3786" y="1177"/>
                  <a:pt x="3815" y="1192"/>
                  <a:pt x="3840" y="1211"/>
                </a:cubicBezTo>
                <a:close/>
                <a:moveTo>
                  <a:pt x="118" y="70"/>
                </a:moveTo>
                <a:cubicBezTo>
                  <a:pt x="134" y="136"/>
                  <a:pt x="149" y="198"/>
                  <a:pt x="164" y="262"/>
                </a:cubicBezTo>
                <a:cubicBezTo>
                  <a:pt x="177" y="259"/>
                  <a:pt x="187" y="260"/>
                  <a:pt x="193" y="256"/>
                </a:cubicBezTo>
                <a:cubicBezTo>
                  <a:pt x="245" y="221"/>
                  <a:pt x="283" y="172"/>
                  <a:pt x="307" y="115"/>
                </a:cubicBezTo>
                <a:cubicBezTo>
                  <a:pt x="322" y="78"/>
                  <a:pt x="319" y="39"/>
                  <a:pt x="314" y="0"/>
                </a:cubicBezTo>
                <a:cubicBezTo>
                  <a:pt x="294" y="0"/>
                  <a:pt x="294" y="0"/>
                  <a:pt x="294" y="0"/>
                </a:cubicBezTo>
                <a:cubicBezTo>
                  <a:pt x="301" y="53"/>
                  <a:pt x="298" y="105"/>
                  <a:pt x="262" y="151"/>
                </a:cubicBezTo>
                <a:cubicBezTo>
                  <a:pt x="239" y="180"/>
                  <a:pt x="222" y="214"/>
                  <a:pt x="181" y="239"/>
                </a:cubicBezTo>
                <a:cubicBezTo>
                  <a:pt x="172" y="177"/>
                  <a:pt x="145" y="125"/>
                  <a:pt x="145" y="65"/>
                </a:cubicBezTo>
                <a:cubicBezTo>
                  <a:pt x="145" y="42"/>
                  <a:pt x="147" y="20"/>
                  <a:pt x="153" y="0"/>
                </a:cubicBezTo>
                <a:cubicBezTo>
                  <a:pt x="130" y="0"/>
                  <a:pt x="130" y="0"/>
                  <a:pt x="130" y="0"/>
                </a:cubicBezTo>
                <a:cubicBezTo>
                  <a:pt x="126" y="11"/>
                  <a:pt x="123" y="23"/>
                  <a:pt x="120" y="34"/>
                </a:cubicBezTo>
                <a:cubicBezTo>
                  <a:pt x="119" y="38"/>
                  <a:pt x="114" y="41"/>
                  <a:pt x="111" y="43"/>
                </a:cubicBezTo>
                <a:cubicBezTo>
                  <a:pt x="78" y="68"/>
                  <a:pt x="42" y="86"/>
                  <a:pt x="0" y="89"/>
                </a:cubicBezTo>
                <a:cubicBezTo>
                  <a:pt x="0" y="112"/>
                  <a:pt x="0" y="112"/>
                  <a:pt x="0" y="112"/>
                </a:cubicBezTo>
                <a:cubicBezTo>
                  <a:pt x="17" y="111"/>
                  <a:pt x="34" y="106"/>
                  <a:pt x="51" y="101"/>
                </a:cubicBezTo>
                <a:cubicBezTo>
                  <a:pt x="74" y="93"/>
                  <a:pt x="96" y="81"/>
                  <a:pt x="118" y="70"/>
                </a:cubicBezTo>
                <a:close/>
                <a:moveTo>
                  <a:pt x="3428" y="2160"/>
                </a:moveTo>
                <a:cubicBezTo>
                  <a:pt x="3454" y="2160"/>
                  <a:pt x="3454" y="2160"/>
                  <a:pt x="3454" y="2160"/>
                </a:cubicBezTo>
                <a:cubicBezTo>
                  <a:pt x="3439" y="2122"/>
                  <a:pt x="3425" y="2085"/>
                  <a:pt x="3396" y="2055"/>
                </a:cubicBezTo>
                <a:cubicBezTo>
                  <a:pt x="3406" y="2088"/>
                  <a:pt x="3416" y="2122"/>
                  <a:pt x="3428" y="2160"/>
                </a:cubicBezTo>
                <a:close/>
                <a:moveTo>
                  <a:pt x="61" y="0"/>
                </a:moveTo>
                <a:cubicBezTo>
                  <a:pt x="59" y="3"/>
                  <a:pt x="58" y="6"/>
                  <a:pt x="57" y="9"/>
                </a:cubicBezTo>
                <a:cubicBezTo>
                  <a:pt x="60" y="6"/>
                  <a:pt x="63" y="3"/>
                  <a:pt x="67" y="0"/>
                </a:cubicBezTo>
                <a:lnTo>
                  <a:pt x="61" y="0"/>
                </a:lnTo>
                <a:close/>
                <a:moveTo>
                  <a:pt x="117" y="1012"/>
                </a:moveTo>
                <a:cubicBezTo>
                  <a:pt x="94" y="956"/>
                  <a:pt x="66" y="904"/>
                  <a:pt x="18" y="867"/>
                </a:cubicBezTo>
                <a:cubicBezTo>
                  <a:pt x="12" y="862"/>
                  <a:pt x="6" y="858"/>
                  <a:pt x="0" y="853"/>
                </a:cubicBezTo>
                <a:cubicBezTo>
                  <a:pt x="0" y="878"/>
                  <a:pt x="0" y="878"/>
                  <a:pt x="0" y="878"/>
                </a:cubicBezTo>
                <a:cubicBezTo>
                  <a:pt x="15" y="890"/>
                  <a:pt x="29" y="905"/>
                  <a:pt x="42" y="921"/>
                </a:cubicBezTo>
                <a:cubicBezTo>
                  <a:pt x="59" y="944"/>
                  <a:pt x="74" y="969"/>
                  <a:pt x="91" y="996"/>
                </a:cubicBezTo>
                <a:cubicBezTo>
                  <a:pt x="59" y="1010"/>
                  <a:pt x="30" y="1012"/>
                  <a:pt x="0" y="1009"/>
                </a:cubicBezTo>
                <a:cubicBezTo>
                  <a:pt x="0" y="1030"/>
                  <a:pt x="0" y="1030"/>
                  <a:pt x="0" y="1030"/>
                </a:cubicBezTo>
                <a:cubicBezTo>
                  <a:pt x="38" y="1033"/>
                  <a:pt x="77" y="1028"/>
                  <a:pt x="117" y="1012"/>
                </a:cubicBezTo>
                <a:close/>
                <a:moveTo>
                  <a:pt x="155" y="746"/>
                </a:moveTo>
                <a:cubicBezTo>
                  <a:pt x="202" y="706"/>
                  <a:pt x="237" y="654"/>
                  <a:pt x="255" y="594"/>
                </a:cubicBezTo>
                <a:cubicBezTo>
                  <a:pt x="257" y="587"/>
                  <a:pt x="253" y="578"/>
                  <a:pt x="252" y="565"/>
                </a:cubicBezTo>
                <a:cubicBezTo>
                  <a:pt x="186" y="570"/>
                  <a:pt x="122" y="575"/>
                  <a:pt x="56" y="580"/>
                </a:cubicBezTo>
                <a:cubicBezTo>
                  <a:pt x="58" y="555"/>
                  <a:pt x="64" y="531"/>
                  <a:pt x="64" y="506"/>
                </a:cubicBezTo>
                <a:cubicBezTo>
                  <a:pt x="64" y="465"/>
                  <a:pt x="61" y="423"/>
                  <a:pt x="19" y="399"/>
                </a:cubicBezTo>
                <a:cubicBezTo>
                  <a:pt x="13" y="402"/>
                  <a:pt x="6" y="405"/>
                  <a:pt x="0" y="409"/>
                </a:cubicBezTo>
                <a:cubicBezTo>
                  <a:pt x="0" y="433"/>
                  <a:pt x="0" y="433"/>
                  <a:pt x="0" y="433"/>
                </a:cubicBezTo>
                <a:cubicBezTo>
                  <a:pt x="7" y="429"/>
                  <a:pt x="15" y="426"/>
                  <a:pt x="22" y="422"/>
                </a:cubicBezTo>
                <a:cubicBezTo>
                  <a:pt x="50" y="478"/>
                  <a:pt x="45" y="529"/>
                  <a:pt x="27" y="581"/>
                </a:cubicBezTo>
                <a:cubicBezTo>
                  <a:pt x="26" y="585"/>
                  <a:pt x="24" y="590"/>
                  <a:pt x="21" y="592"/>
                </a:cubicBezTo>
                <a:cubicBezTo>
                  <a:pt x="14" y="597"/>
                  <a:pt x="7" y="601"/>
                  <a:pt x="0" y="606"/>
                </a:cubicBezTo>
                <a:cubicBezTo>
                  <a:pt x="0" y="633"/>
                  <a:pt x="0" y="633"/>
                  <a:pt x="0" y="633"/>
                </a:cubicBezTo>
                <a:cubicBezTo>
                  <a:pt x="17" y="622"/>
                  <a:pt x="37" y="614"/>
                  <a:pt x="59" y="606"/>
                </a:cubicBezTo>
                <a:cubicBezTo>
                  <a:pt x="116" y="588"/>
                  <a:pt x="174" y="599"/>
                  <a:pt x="235" y="588"/>
                </a:cubicBezTo>
                <a:cubicBezTo>
                  <a:pt x="224" y="635"/>
                  <a:pt x="196" y="661"/>
                  <a:pt x="175" y="692"/>
                </a:cubicBezTo>
                <a:cubicBezTo>
                  <a:pt x="139" y="745"/>
                  <a:pt x="84" y="762"/>
                  <a:pt x="25" y="772"/>
                </a:cubicBezTo>
                <a:cubicBezTo>
                  <a:pt x="17" y="773"/>
                  <a:pt x="8" y="774"/>
                  <a:pt x="0" y="773"/>
                </a:cubicBezTo>
                <a:cubicBezTo>
                  <a:pt x="0" y="795"/>
                  <a:pt x="0" y="795"/>
                  <a:pt x="0" y="795"/>
                </a:cubicBezTo>
                <a:cubicBezTo>
                  <a:pt x="9" y="795"/>
                  <a:pt x="17" y="794"/>
                  <a:pt x="26" y="792"/>
                </a:cubicBezTo>
                <a:cubicBezTo>
                  <a:pt x="72" y="783"/>
                  <a:pt x="119" y="776"/>
                  <a:pt x="155" y="746"/>
                </a:cubicBezTo>
                <a:close/>
                <a:moveTo>
                  <a:pt x="2102" y="2101"/>
                </a:moveTo>
                <a:cubicBezTo>
                  <a:pt x="2066" y="2112"/>
                  <a:pt x="2034" y="2138"/>
                  <a:pt x="1997" y="2159"/>
                </a:cubicBezTo>
                <a:cubicBezTo>
                  <a:pt x="1986" y="2061"/>
                  <a:pt x="1945" y="1973"/>
                  <a:pt x="1884" y="1890"/>
                </a:cubicBezTo>
                <a:cubicBezTo>
                  <a:pt x="1880" y="1898"/>
                  <a:pt x="1876" y="1903"/>
                  <a:pt x="1876" y="1907"/>
                </a:cubicBezTo>
                <a:cubicBezTo>
                  <a:pt x="1879" y="1958"/>
                  <a:pt x="1854" y="2001"/>
                  <a:pt x="1834" y="2046"/>
                </a:cubicBezTo>
                <a:cubicBezTo>
                  <a:pt x="1818" y="2082"/>
                  <a:pt x="1798" y="2117"/>
                  <a:pt x="1779" y="2154"/>
                </a:cubicBezTo>
                <a:cubicBezTo>
                  <a:pt x="1752" y="2146"/>
                  <a:pt x="1721" y="2139"/>
                  <a:pt x="1691" y="2130"/>
                </a:cubicBezTo>
                <a:cubicBezTo>
                  <a:pt x="1660" y="2121"/>
                  <a:pt x="1630" y="2111"/>
                  <a:pt x="1598" y="2100"/>
                </a:cubicBezTo>
                <a:cubicBezTo>
                  <a:pt x="1591" y="2121"/>
                  <a:pt x="1589" y="2141"/>
                  <a:pt x="1591" y="2160"/>
                </a:cubicBezTo>
                <a:cubicBezTo>
                  <a:pt x="1613" y="2160"/>
                  <a:pt x="1613" y="2160"/>
                  <a:pt x="1613" y="2160"/>
                </a:cubicBezTo>
                <a:cubicBezTo>
                  <a:pt x="1613" y="2160"/>
                  <a:pt x="1613" y="2160"/>
                  <a:pt x="1613" y="2160"/>
                </a:cubicBezTo>
                <a:cubicBezTo>
                  <a:pt x="1610" y="2151"/>
                  <a:pt x="1612" y="2141"/>
                  <a:pt x="1612" y="2136"/>
                </a:cubicBezTo>
                <a:cubicBezTo>
                  <a:pt x="1647" y="2143"/>
                  <a:pt x="1678" y="2151"/>
                  <a:pt x="1710" y="2157"/>
                </a:cubicBezTo>
                <a:cubicBezTo>
                  <a:pt x="1715" y="2158"/>
                  <a:pt x="1720" y="2159"/>
                  <a:pt x="1725" y="2160"/>
                </a:cubicBezTo>
                <a:cubicBezTo>
                  <a:pt x="1808" y="2160"/>
                  <a:pt x="1808" y="2160"/>
                  <a:pt x="1808" y="2160"/>
                </a:cubicBezTo>
                <a:cubicBezTo>
                  <a:pt x="1811" y="2140"/>
                  <a:pt x="1819" y="2119"/>
                  <a:pt x="1830" y="2099"/>
                </a:cubicBezTo>
                <a:cubicBezTo>
                  <a:pt x="1856" y="2052"/>
                  <a:pt x="1884" y="2007"/>
                  <a:pt x="1898" y="1950"/>
                </a:cubicBezTo>
                <a:cubicBezTo>
                  <a:pt x="1913" y="1978"/>
                  <a:pt x="1930" y="2005"/>
                  <a:pt x="1943" y="2034"/>
                </a:cubicBezTo>
                <a:cubicBezTo>
                  <a:pt x="1959" y="2074"/>
                  <a:pt x="1971" y="2116"/>
                  <a:pt x="1974" y="2160"/>
                </a:cubicBezTo>
                <a:cubicBezTo>
                  <a:pt x="2037" y="2160"/>
                  <a:pt x="2037" y="2160"/>
                  <a:pt x="2037" y="2160"/>
                </a:cubicBezTo>
                <a:cubicBezTo>
                  <a:pt x="2053" y="2146"/>
                  <a:pt x="2074" y="2137"/>
                  <a:pt x="2093" y="2126"/>
                </a:cubicBezTo>
                <a:cubicBezTo>
                  <a:pt x="2112" y="2116"/>
                  <a:pt x="2134" y="2110"/>
                  <a:pt x="2158" y="2121"/>
                </a:cubicBezTo>
                <a:cubicBezTo>
                  <a:pt x="2152" y="2135"/>
                  <a:pt x="2146" y="2148"/>
                  <a:pt x="2141" y="2160"/>
                </a:cubicBezTo>
                <a:cubicBezTo>
                  <a:pt x="2166" y="2160"/>
                  <a:pt x="2166" y="2160"/>
                  <a:pt x="2166" y="2160"/>
                </a:cubicBezTo>
                <a:cubicBezTo>
                  <a:pt x="2179" y="2141"/>
                  <a:pt x="2198" y="2125"/>
                  <a:pt x="2227" y="2114"/>
                </a:cubicBezTo>
                <a:cubicBezTo>
                  <a:pt x="2180" y="2097"/>
                  <a:pt x="2139" y="2090"/>
                  <a:pt x="2102" y="2101"/>
                </a:cubicBezTo>
                <a:close/>
                <a:moveTo>
                  <a:pt x="122" y="1678"/>
                </a:moveTo>
                <a:cubicBezTo>
                  <a:pt x="128" y="1647"/>
                  <a:pt x="135" y="1616"/>
                  <a:pt x="141" y="1589"/>
                </a:cubicBezTo>
                <a:cubicBezTo>
                  <a:pt x="182" y="1588"/>
                  <a:pt x="222" y="1586"/>
                  <a:pt x="262" y="1588"/>
                </a:cubicBezTo>
                <a:cubicBezTo>
                  <a:pt x="311" y="1590"/>
                  <a:pt x="360" y="1587"/>
                  <a:pt x="405" y="1613"/>
                </a:cubicBezTo>
                <a:cubicBezTo>
                  <a:pt x="409" y="1615"/>
                  <a:pt x="415" y="1613"/>
                  <a:pt x="424" y="1613"/>
                </a:cubicBezTo>
                <a:cubicBezTo>
                  <a:pt x="377" y="1521"/>
                  <a:pt x="317" y="1445"/>
                  <a:pt x="234" y="1391"/>
                </a:cubicBezTo>
                <a:cubicBezTo>
                  <a:pt x="270" y="1367"/>
                  <a:pt x="307" y="1351"/>
                  <a:pt x="333" y="1323"/>
                </a:cubicBezTo>
                <a:cubicBezTo>
                  <a:pt x="360" y="1295"/>
                  <a:pt x="372" y="1255"/>
                  <a:pt x="378" y="1206"/>
                </a:cubicBezTo>
                <a:cubicBezTo>
                  <a:pt x="339" y="1242"/>
                  <a:pt x="299" y="1245"/>
                  <a:pt x="257" y="1240"/>
                </a:cubicBezTo>
                <a:cubicBezTo>
                  <a:pt x="232" y="1238"/>
                  <a:pt x="207" y="1235"/>
                  <a:pt x="183" y="1231"/>
                </a:cubicBezTo>
                <a:cubicBezTo>
                  <a:pt x="136" y="1223"/>
                  <a:pt x="90" y="1227"/>
                  <a:pt x="46" y="1243"/>
                </a:cubicBezTo>
                <a:cubicBezTo>
                  <a:pt x="29" y="1250"/>
                  <a:pt x="14" y="1257"/>
                  <a:pt x="0" y="1268"/>
                </a:cubicBezTo>
                <a:cubicBezTo>
                  <a:pt x="0" y="1517"/>
                  <a:pt x="0" y="1517"/>
                  <a:pt x="0" y="1517"/>
                </a:cubicBezTo>
                <a:cubicBezTo>
                  <a:pt x="19" y="1545"/>
                  <a:pt x="24" y="1579"/>
                  <a:pt x="40" y="1609"/>
                </a:cubicBezTo>
                <a:cubicBezTo>
                  <a:pt x="37" y="1582"/>
                  <a:pt x="34" y="1555"/>
                  <a:pt x="30" y="1524"/>
                </a:cubicBezTo>
                <a:cubicBezTo>
                  <a:pt x="57" y="1540"/>
                  <a:pt x="80" y="1555"/>
                  <a:pt x="108" y="1571"/>
                </a:cubicBezTo>
                <a:cubicBezTo>
                  <a:pt x="118" y="1594"/>
                  <a:pt x="115" y="1621"/>
                  <a:pt x="107" y="1648"/>
                </a:cubicBezTo>
                <a:cubicBezTo>
                  <a:pt x="98" y="1680"/>
                  <a:pt x="91" y="1711"/>
                  <a:pt x="82" y="1745"/>
                </a:cubicBezTo>
                <a:cubicBezTo>
                  <a:pt x="77" y="1743"/>
                  <a:pt x="68" y="1740"/>
                  <a:pt x="61" y="1735"/>
                </a:cubicBezTo>
                <a:cubicBezTo>
                  <a:pt x="37" y="1714"/>
                  <a:pt x="17" y="1691"/>
                  <a:pt x="0" y="1667"/>
                </a:cubicBezTo>
                <a:cubicBezTo>
                  <a:pt x="0" y="1705"/>
                  <a:pt x="0" y="1705"/>
                  <a:pt x="0" y="1705"/>
                </a:cubicBezTo>
                <a:cubicBezTo>
                  <a:pt x="27" y="1740"/>
                  <a:pt x="59" y="1767"/>
                  <a:pt x="107" y="1774"/>
                </a:cubicBezTo>
                <a:cubicBezTo>
                  <a:pt x="112" y="1741"/>
                  <a:pt x="117" y="1709"/>
                  <a:pt x="122" y="1678"/>
                </a:cubicBezTo>
                <a:close/>
                <a:moveTo>
                  <a:pt x="28" y="1374"/>
                </a:moveTo>
                <a:cubicBezTo>
                  <a:pt x="30" y="1346"/>
                  <a:pt x="52" y="1339"/>
                  <a:pt x="70" y="1331"/>
                </a:cubicBezTo>
                <a:cubicBezTo>
                  <a:pt x="88" y="1323"/>
                  <a:pt x="108" y="1317"/>
                  <a:pt x="126" y="1304"/>
                </a:cubicBezTo>
                <a:cubicBezTo>
                  <a:pt x="100" y="1308"/>
                  <a:pt x="73" y="1312"/>
                  <a:pt x="44" y="1316"/>
                </a:cubicBezTo>
                <a:cubicBezTo>
                  <a:pt x="55" y="1286"/>
                  <a:pt x="77" y="1270"/>
                  <a:pt x="104" y="1264"/>
                </a:cubicBezTo>
                <a:cubicBezTo>
                  <a:pt x="137" y="1256"/>
                  <a:pt x="171" y="1249"/>
                  <a:pt x="207" y="1255"/>
                </a:cubicBezTo>
                <a:cubicBezTo>
                  <a:pt x="249" y="1262"/>
                  <a:pt x="293" y="1261"/>
                  <a:pt x="340" y="1264"/>
                </a:cubicBezTo>
                <a:cubicBezTo>
                  <a:pt x="340" y="1291"/>
                  <a:pt x="324" y="1308"/>
                  <a:pt x="307" y="1320"/>
                </a:cubicBezTo>
                <a:cubicBezTo>
                  <a:pt x="274" y="1342"/>
                  <a:pt x="243" y="1372"/>
                  <a:pt x="197" y="1358"/>
                </a:cubicBezTo>
                <a:cubicBezTo>
                  <a:pt x="168" y="1374"/>
                  <a:pt x="139" y="1354"/>
                  <a:pt x="111" y="1358"/>
                </a:cubicBezTo>
                <a:cubicBezTo>
                  <a:pt x="84" y="1361"/>
                  <a:pt x="57" y="1368"/>
                  <a:pt x="28" y="1374"/>
                </a:cubicBezTo>
                <a:close/>
                <a:moveTo>
                  <a:pt x="41" y="1476"/>
                </a:moveTo>
                <a:cubicBezTo>
                  <a:pt x="40" y="1473"/>
                  <a:pt x="39" y="1471"/>
                  <a:pt x="39" y="1468"/>
                </a:cubicBezTo>
                <a:cubicBezTo>
                  <a:pt x="39" y="1465"/>
                  <a:pt x="39" y="1462"/>
                  <a:pt x="40" y="1456"/>
                </a:cubicBezTo>
                <a:cubicBezTo>
                  <a:pt x="87" y="1450"/>
                  <a:pt x="131" y="1470"/>
                  <a:pt x="176" y="1477"/>
                </a:cubicBezTo>
                <a:cubicBezTo>
                  <a:pt x="138" y="1447"/>
                  <a:pt x="92" y="1439"/>
                  <a:pt x="47" y="1425"/>
                </a:cubicBezTo>
                <a:cubicBezTo>
                  <a:pt x="85" y="1376"/>
                  <a:pt x="123" y="1367"/>
                  <a:pt x="186" y="1393"/>
                </a:cubicBezTo>
                <a:cubicBezTo>
                  <a:pt x="241" y="1416"/>
                  <a:pt x="284" y="1453"/>
                  <a:pt x="322" y="1496"/>
                </a:cubicBezTo>
                <a:cubicBezTo>
                  <a:pt x="342" y="1520"/>
                  <a:pt x="358" y="1548"/>
                  <a:pt x="377" y="1573"/>
                </a:cubicBezTo>
                <a:cubicBezTo>
                  <a:pt x="319" y="1561"/>
                  <a:pt x="266" y="1566"/>
                  <a:pt x="213" y="1568"/>
                </a:cubicBezTo>
                <a:cubicBezTo>
                  <a:pt x="138" y="1570"/>
                  <a:pt x="81" y="1539"/>
                  <a:pt x="41" y="1476"/>
                </a:cubicBezTo>
                <a:close/>
                <a:moveTo>
                  <a:pt x="1366" y="1620"/>
                </a:moveTo>
                <a:cubicBezTo>
                  <a:pt x="1352" y="1517"/>
                  <a:pt x="1304" y="1433"/>
                  <a:pt x="1242" y="1352"/>
                </a:cubicBezTo>
                <a:cubicBezTo>
                  <a:pt x="1235" y="1355"/>
                  <a:pt x="1227" y="1358"/>
                  <a:pt x="1222" y="1363"/>
                </a:cubicBezTo>
                <a:cubicBezTo>
                  <a:pt x="1162" y="1433"/>
                  <a:pt x="1123" y="1510"/>
                  <a:pt x="1130" y="1607"/>
                </a:cubicBezTo>
                <a:cubicBezTo>
                  <a:pt x="1135" y="1669"/>
                  <a:pt x="1137" y="1730"/>
                  <a:pt x="1157" y="1789"/>
                </a:cubicBezTo>
                <a:cubicBezTo>
                  <a:pt x="1072" y="1703"/>
                  <a:pt x="1019" y="1605"/>
                  <a:pt x="1035" y="1479"/>
                </a:cubicBezTo>
                <a:cubicBezTo>
                  <a:pt x="1043" y="1414"/>
                  <a:pt x="1054" y="1348"/>
                  <a:pt x="1082" y="1289"/>
                </a:cubicBezTo>
                <a:cubicBezTo>
                  <a:pt x="1118" y="1215"/>
                  <a:pt x="1157" y="1142"/>
                  <a:pt x="1225" y="1086"/>
                </a:cubicBezTo>
                <a:cubicBezTo>
                  <a:pt x="1304" y="1180"/>
                  <a:pt x="1477" y="1206"/>
                  <a:pt x="1620" y="1082"/>
                </a:cubicBezTo>
                <a:cubicBezTo>
                  <a:pt x="1613" y="1035"/>
                  <a:pt x="1576" y="1016"/>
                  <a:pt x="1538" y="999"/>
                </a:cubicBezTo>
                <a:cubicBezTo>
                  <a:pt x="1515" y="990"/>
                  <a:pt x="1491" y="985"/>
                  <a:pt x="1467" y="978"/>
                </a:cubicBezTo>
                <a:cubicBezTo>
                  <a:pt x="1498" y="919"/>
                  <a:pt x="1527" y="862"/>
                  <a:pt x="1557" y="803"/>
                </a:cubicBezTo>
                <a:cubicBezTo>
                  <a:pt x="1545" y="796"/>
                  <a:pt x="1539" y="790"/>
                  <a:pt x="1532" y="789"/>
                </a:cubicBezTo>
                <a:cubicBezTo>
                  <a:pt x="1469" y="782"/>
                  <a:pt x="1408" y="794"/>
                  <a:pt x="1353" y="822"/>
                </a:cubicBezTo>
                <a:cubicBezTo>
                  <a:pt x="1311" y="843"/>
                  <a:pt x="1286" y="884"/>
                  <a:pt x="1260" y="923"/>
                </a:cubicBezTo>
                <a:cubicBezTo>
                  <a:pt x="1237" y="957"/>
                  <a:pt x="1226" y="995"/>
                  <a:pt x="1219" y="1036"/>
                </a:cubicBezTo>
                <a:cubicBezTo>
                  <a:pt x="1217" y="1051"/>
                  <a:pt x="1214" y="1066"/>
                  <a:pt x="1191" y="1072"/>
                </a:cubicBezTo>
                <a:cubicBezTo>
                  <a:pt x="1210" y="1013"/>
                  <a:pt x="1203" y="956"/>
                  <a:pt x="1188" y="900"/>
                </a:cubicBezTo>
                <a:cubicBezTo>
                  <a:pt x="1172" y="842"/>
                  <a:pt x="1136" y="796"/>
                  <a:pt x="1093" y="753"/>
                </a:cubicBezTo>
                <a:cubicBezTo>
                  <a:pt x="1035" y="812"/>
                  <a:pt x="1014" y="884"/>
                  <a:pt x="1012" y="963"/>
                </a:cubicBezTo>
                <a:cubicBezTo>
                  <a:pt x="1010" y="1041"/>
                  <a:pt x="1033" y="1112"/>
                  <a:pt x="1093" y="1168"/>
                </a:cubicBezTo>
                <a:cubicBezTo>
                  <a:pt x="1011" y="1293"/>
                  <a:pt x="968" y="1427"/>
                  <a:pt x="977" y="1576"/>
                </a:cubicBezTo>
                <a:cubicBezTo>
                  <a:pt x="878" y="1473"/>
                  <a:pt x="811" y="1350"/>
                  <a:pt x="752" y="1221"/>
                </a:cubicBezTo>
                <a:cubicBezTo>
                  <a:pt x="772" y="1204"/>
                  <a:pt x="792" y="1190"/>
                  <a:pt x="808" y="1173"/>
                </a:cubicBezTo>
                <a:cubicBezTo>
                  <a:pt x="859" y="1119"/>
                  <a:pt x="893" y="1055"/>
                  <a:pt x="904" y="981"/>
                </a:cubicBezTo>
                <a:cubicBezTo>
                  <a:pt x="909" y="946"/>
                  <a:pt x="903" y="909"/>
                  <a:pt x="900" y="873"/>
                </a:cubicBezTo>
                <a:cubicBezTo>
                  <a:pt x="899" y="859"/>
                  <a:pt x="888" y="854"/>
                  <a:pt x="873" y="853"/>
                </a:cubicBezTo>
                <a:cubicBezTo>
                  <a:pt x="833" y="852"/>
                  <a:pt x="803" y="873"/>
                  <a:pt x="774" y="893"/>
                </a:cubicBezTo>
                <a:cubicBezTo>
                  <a:pt x="750" y="910"/>
                  <a:pt x="731" y="933"/>
                  <a:pt x="708" y="955"/>
                </a:cubicBezTo>
                <a:cubicBezTo>
                  <a:pt x="690" y="891"/>
                  <a:pt x="689" y="826"/>
                  <a:pt x="685" y="757"/>
                </a:cubicBezTo>
                <a:cubicBezTo>
                  <a:pt x="706" y="764"/>
                  <a:pt x="723" y="773"/>
                  <a:pt x="741" y="776"/>
                </a:cubicBezTo>
                <a:cubicBezTo>
                  <a:pt x="787" y="782"/>
                  <a:pt x="823" y="759"/>
                  <a:pt x="852" y="728"/>
                </a:cubicBezTo>
                <a:cubicBezTo>
                  <a:pt x="884" y="694"/>
                  <a:pt x="906" y="654"/>
                  <a:pt x="917" y="607"/>
                </a:cubicBezTo>
                <a:cubicBezTo>
                  <a:pt x="923" y="583"/>
                  <a:pt x="930" y="559"/>
                  <a:pt x="937" y="535"/>
                </a:cubicBezTo>
                <a:cubicBezTo>
                  <a:pt x="949" y="495"/>
                  <a:pt x="968" y="459"/>
                  <a:pt x="1016" y="438"/>
                </a:cubicBezTo>
                <a:cubicBezTo>
                  <a:pt x="968" y="423"/>
                  <a:pt x="927" y="419"/>
                  <a:pt x="891" y="433"/>
                </a:cubicBezTo>
                <a:cubicBezTo>
                  <a:pt x="855" y="446"/>
                  <a:pt x="825" y="474"/>
                  <a:pt x="790" y="498"/>
                </a:cubicBezTo>
                <a:cubicBezTo>
                  <a:pt x="772" y="400"/>
                  <a:pt x="725" y="315"/>
                  <a:pt x="659" y="236"/>
                </a:cubicBezTo>
                <a:cubicBezTo>
                  <a:pt x="655" y="244"/>
                  <a:pt x="651" y="249"/>
                  <a:pt x="652" y="253"/>
                </a:cubicBezTo>
                <a:cubicBezTo>
                  <a:pt x="658" y="304"/>
                  <a:pt x="636" y="349"/>
                  <a:pt x="619" y="395"/>
                </a:cubicBezTo>
                <a:cubicBezTo>
                  <a:pt x="605" y="432"/>
                  <a:pt x="588" y="468"/>
                  <a:pt x="571" y="506"/>
                </a:cubicBezTo>
                <a:cubicBezTo>
                  <a:pt x="544" y="501"/>
                  <a:pt x="512" y="495"/>
                  <a:pt x="482" y="488"/>
                </a:cubicBezTo>
                <a:cubicBezTo>
                  <a:pt x="451" y="481"/>
                  <a:pt x="420" y="473"/>
                  <a:pt x="387" y="465"/>
                </a:cubicBezTo>
                <a:cubicBezTo>
                  <a:pt x="367" y="541"/>
                  <a:pt x="412" y="600"/>
                  <a:pt x="455" y="658"/>
                </a:cubicBezTo>
                <a:cubicBezTo>
                  <a:pt x="499" y="717"/>
                  <a:pt x="557" y="758"/>
                  <a:pt x="637" y="750"/>
                </a:cubicBezTo>
                <a:cubicBezTo>
                  <a:pt x="636" y="793"/>
                  <a:pt x="634" y="833"/>
                  <a:pt x="635" y="871"/>
                </a:cubicBezTo>
                <a:cubicBezTo>
                  <a:pt x="636" y="910"/>
                  <a:pt x="641" y="949"/>
                  <a:pt x="644" y="995"/>
                </a:cubicBezTo>
                <a:cubicBezTo>
                  <a:pt x="548" y="917"/>
                  <a:pt x="444" y="880"/>
                  <a:pt x="323" y="908"/>
                </a:cubicBezTo>
                <a:cubicBezTo>
                  <a:pt x="317" y="941"/>
                  <a:pt x="333" y="969"/>
                  <a:pt x="343" y="997"/>
                </a:cubicBezTo>
                <a:cubicBezTo>
                  <a:pt x="370" y="1069"/>
                  <a:pt x="424" y="1117"/>
                  <a:pt x="486" y="1157"/>
                </a:cubicBezTo>
                <a:cubicBezTo>
                  <a:pt x="557" y="1202"/>
                  <a:pt x="636" y="1225"/>
                  <a:pt x="720" y="1247"/>
                </a:cubicBezTo>
                <a:cubicBezTo>
                  <a:pt x="760" y="1355"/>
                  <a:pt x="811" y="1461"/>
                  <a:pt x="878" y="1557"/>
                </a:cubicBezTo>
                <a:cubicBezTo>
                  <a:pt x="946" y="1652"/>
                  <a:pt x="1022" y="1740"/>
                  <a:pt x="1098" y="1835"/>
                </a:cubicBezTo>
                <a:cubicBezTo>
                  <a:pt x="1069" y="1825"/>
                  <a:pt x="1041" y="1817"/>
                  <a:pt x="1015" y="1808"/>
                </a:cubicBezTo>
                <a:cubicBezTo>
                  <a:pt x="937" y="1648"/>
                  <a:pt x="818" y="1546"/>
                  <a:pt x="632" y="1532"/>
                </a:cubicBezTo>
                <a:cubicBezTo>
                  <a:pt x="627" y="1593"/>
                  <a:pt x="645" y="1644"/>
                  <a:pt x="680" y="1686"/>
                </a:cubicBezTo>
                <a:cubicBezTo>
                  <a:pt x="714" y="1727"/>
                  <a:pt x="753" y="1762"/>
                  <a:pt x="793" y="1802"/>
                </a:cubicBezTo>
                <a:cubicBezTo>
                  <a:pt x="678" y="1812"/>
                  <a:pt x="581" y="1860"/>
                  <a:pt x="482" y="1919"/>
                </a:cubicBezTo>
                <a:cubicBezTo>
                  <a:pt x="466" y="1912"/>
                  <a:pt x="447" y="1903"/>
                  <a:pt x="429" y="1893"/>
                </a:cubicBezTo>
                <a:cubicBezTo>
                  <a:pt x="351" y="1849"/>
                  <a:pt x="272" y="1856"/>
                  <a:pt x="194" y="1888"/>
                </a:cubicBezTo>
                <a:cubicBezTo>
                  <a:pt x="163" y="1900"/>
                  <a:pt x="134" y="1917"/>
                  <a:pt x="107" y="1936"/>
                </a:cubicBezTo>
                <a:cubicBezTo>
                  <a:pt x="75" y="1959"/>
                  <a:pt x="80" y="1982"/>
                  <a:pt x="115" y="1999"/>
                </a:cubicBezTo>
                <a:cubicBezTo>
                  <a:pt x="176" y="2030"/>
                  <a:pt x="238" y="2052"/>
                  <a:pt x="308" y="2043"/>
                </a:cubicBezTo>
                <a:cubicBezTo>
                  <a:pt x="309" y="2043"/>
                  <a:pt x="310" y="2045"/>
                  <a:pt x="311" y="2046"/>
                </a:cubicBezTo>
                <a:cubicBezTo>
                  <a:pt x="283" y="2081"/>
                  <a:pt x="259" y="2121"/>
                  <a:pt x="240" y="2160"/>
                </a:cubicBezTo>
                <a:cubicBezTo>
                  <a:pt x="263" y="2160"/>
                  <a:pt x="263" y="2160"/>
                  <a:pt x="263" y="2160"/>
                </a:cubicBezTo>
                <a:cubicBezTo>
                  <a:pt x="288" y="2110"/>
                  <a:pt x="321" y="2066"/>
                  <a:pt x="362" y="2026"/>
                </a:cubicBezTo>
                <a:cubicBezTo>
                  <a:pt x="375" y="2013"/>
                  <a:pt x="388" y="2016"/>
                  <a:pt x="405" y="2023"/>
                </a:cubicBezTo>
                <a:cubicBezTo>
                  <a:pt x="373" y="2070"/>
                  <a:pt x="342" y="2115"/>
                  <a:pt x="312" y="2160"/>
                </a:cubicBezTo>
                <a:cubicBezTo>
                  <a:pt x="322" y="2160"/>
                  <a:pt x="322" y="2160"/>
                  <a:pt x="322" y="2160"/>
                </a:cubicBezTo>
                <a:cubicBezTo>
                  <a:pt x="356" y="2122"/>
                  <a:pt x="390" y="2082"/>
                  <a:pt x="430" y="2037"/>
                </a:cubicBezTo>
                <a:cubicBezTo>
                  <a:pt x="433" y="2088"/>
                  <a:pt x="418" y="2127"/>
                  <a:pt x="395" y="2160"/>
                </a:cubicBezTo>
                <a:cubicBezTo>
                  <a:pt x="421" y="2160"/>
                  <a:pt x="421" y="2160"/>
                  <a:pt x="421" y="2160"/>
                </a:cubicBezTo>
                <a:cubicBezTo>
                  <a:pt x="426" y="2153"/>
                  <a:pt x="432" y="2146"/>
                  <a:pt x="437" y="2139"/>
                </a:cubicBezTo>
                <a:cubicBezTo>
                  <a:pt x="438" y="2138"/>
                  <a:pt x="440" y="2138"/>
                  <a:pt x="444" y="2138"/>
                </a:cubicBezTo>
                <a:cubicBezTo>
                  <a:pt x="447" y="2145"/>
                  <a:pt x="449" y="2153"/>
                  <a:pt x="451" y="2160"/>
                </a:cubicBezTo>
                <a:cubicBezTo>
                  <a:pt x="472" y="2160"/>
                  <a:pt x="472" y="2160"/>
                  <a:pt x="472" y="2160"/>
                </a:cubicBezTo>
                <a:cubicBezTo>
                  <a:pt x="469" y="2146"/>
                  <a:pt x="467" y="2132"/>
                  <a:pt x="467" y="2120"/>
                </a:cubicBezTo>
                <a:cubicBezTo>
                  <a:pt x="468" y="2088"/>
                  <a:pt x="463" y="2049"/>
                  <a:pt x="504" y="2027"/>
                </a:cubicBezTo>
                <a:cubicBezTo>
                  <a:pt x="525" y="2065"/>
                  <a:pt x="525" y="2108"/>
                  <a:pt x="542" y="2146"/>
                </a:cubicBezTo>
                <a:cubicBezTo>
                  <a:pt x="555" y="2103"/>
                  <a:pt x="534" y="2064"/>
                  <a:pt x="532" y="2021"/>
                </a:cubicBezTo>
                <a:cubicBezTo>
                  <a:pt x="562" y="2031"/>
                  <a:pt x="584" y="2048"/>
                  <a:pt x="594" y="2075"/>
                </a:cubicBezTo>
                <a:cubicBezTo>
                  <a:pt x="605" y="2104"/>
                  <a:pt x="611" y="2132"/>
                  <a:pt x="613" y="2160"/>
                </a:cubicBezTo>
                <a:cubicBezTo>
                  <a:pt x="634" y="2160"/>
                  <a:pt x="634" y="2160"/>
                  <a:pt x="634" y="2160"/>
                </a:cubicBezTo>
                <a:cubicBezTo>
                  <a:pt x="634" y="2159"/>
                  <a:pt x="634" y="2158"/>
                  <a:pt x="634" y="2156"/>
                </a:cubicBezTo>
                <a:cubicBezTo>
                  <a:pt x="632" y="2075"/>
                  <a:pt x="595" y="2009"/>
                  <a:pt x="525" y="1954"/>
                </a:cubicBezTo>
                <a:cubicBezTo>
                  <a:pt x="629" y="1897"/>
                  <a:pt x="732" y="1862"/>
                  <a:pt x="850" y="1864"/>
                </a:cubicBezTo>
                <a:cubicBezTo>
                  <a:pt x="765" y="1944"/>
                  <a:pt x="729" y="2037"/>
                  <a:pt x="749" y="2149"/>
                </a:cubicBezTo>
                <a:cubicBezTo>
                  <a:pt x="854" y="2177"/>
                  <a:pt x="1017" y="2048"/>
                  <a:pt x="1024" y="1885"/>
                </a:cubicBezTo>
                <a:cubicBezTo>
                  <a:pt x="1101" y="1909"/>
                  <a:pt x="1170" y="1941"/>
                  <a:pt x="1223" y="2002"/>
                </a:cubicBezTo>
                <a:cubicBezTo>
                  <a:pt x="1239" y="2021"/>
                  <a:pt x="1251" y="2042"/>
                  <a:pt x="1279" y="2048"/>
                </a:cubicBezTo>
                <a:cubicBezTo>
                  <a:pt x="1287" y="2049"/>
                  <a:pt x="1295" y="2058"/>
                  <a:pt x="1300" y="2066"/>
                </a:cubicBezTo>
                <a:cubicBezTo>
                  <a:pt x="1321" y="2097"/>
                  <a:pt x="1339" y="2128"/>
                  <a:pt x="1356" y="2160"/>
                </a:cubicBezTo>
                <a:cubicBezTo>
                  <a:pt x="1384" y="2160"/>
                  <a:pt x="1384" y="2160"/>
                  <a:pt x="1384" y="2160"/>
                </a:cubicBezTo>
                <a:cubicBezTo>
                  <a:pt x="1380" y="2144"/>
                  <a:pt x="1380" y="2126"/>
                  <a:pt x="1387" y="2104"/>
                </a:cubicBezTo>
                <a:cubicBezTo>
                  <a:pt x="1364" y="2118"/>
                  <a:pt x="1352" y="2113"/>
                  <a:pt x="1345" y="2096"/>
                </a:cubicBezTo>
                <a:cubicBezTo>
                  <a:pt x="1338" y="2082"/>
                  <a:pt x="1327" y="2070"/>
                  <a:pt x="1323" y="2056"/>
                </a:cubicBezTo>
                <a:cubicBezTo>
                  <a:pt x="1316" y="2033"/>
                  <a:pt x="1303" y="2020"/>
                  <a:pt x="1278" y="2019"/>
                </a:cubicBezTo>
                <a:cubicBezTo>
                  <a:pt x="1275" y="1974"/>
                  <a:pt x="1242" y="1957"/>
                  <a:pt x="1209" y="1941"/>
                </a:cubicBezTo>
                <a:cubicBezTo>
                  <a:pt x="1151" y="1913"/>
                  <a:pt x="1095" y="1880"/>
                  <a:pt x="1033" y="1863"/>
                </a:cubicBezTo>
                <a:cubicBezTo>
                  <a:pt x="1017" y="1858"/>
                  <a:pt x="1008" y="1851"/>
                  <a:pt x="1016" y="1834"/>
                </a:cubicBezTo>
                <a:cubicBezTo>
                  <a:pt x="1087" y="1842"/>
                  <a:pt x="1137" y="1894"/>
                  <a:pt x="1201" y="1918"/>
                </a:cubicBezTo>
                <a:cubicBezTo>
                  <a:pt x="1199" y="1908"/>
                  <a:pt x="1196" y="1899"/>
                  <a:pt x="1191" y="1893"/>
                </a:cubicBezTo>
                <a:cubicBezTo>
                  <a:pt x="1127" y="1821"/>
                  <a:pt x="1063" y="1749"/>
                  <a:pt x="998" y="1678"/>
                </a:cubicBezTo>
                <a:cubicBezTo>
                  <a:pt x="934" y="1610"/>
                  <a:pt x="883" y="1533"/>
                  <a:pt x="838" y="1453"/>
                </a:cubicBezTo>
                <a:cubicBezTo>
                  <a:pt x="829" y="1437"/>
                  <a:pt x="822" y="1421"/>
                  <a:pt x="814" y="1405"/>
                </a:cubicBezTo>
                <a:cubicBezTo>
                  <a:pt x="840" y="1432"/>
                  <a:pt x="858" y="1464"/>
                  <a:pt x="879" y="1493"/>
                </a:cubicBezTo>
                <a:cubicBezTo>
                  <a:pt x="950" y="1593"/>
                  <a:pt x="1030" y="1687"/>
                  <a:pt x="1112" y="1778"/>
                </a:cubicBezTo>
                <a:cubicBezTo>
                  <a:pt x="1180" y="1852"/>
                  <a:pt x="1250" y="1924"/>
                  <a:pt x="1319" y="1998"/>
                </a:cubicBezTo>
                <a:cubicBezTo>
                  <a:pt x="1365" y="2047"/>
                  <a:pt x="1404" y="2102"/>
                  <a:pt x="1437" y="2160"/>
                </a:cubicBezTo>
                <a:cubicBezTo>
                  <a:pt x="1461" y="2160"/>
                  <a:pt x="1461" y="2160"/>
                  <a:pt x="1461" y="2160"/>
                </a:cubicBezTo>
                <a:cubicBezTo>
                  <a:pt x="1426" y="2096"/>
                  <a:pt x="1382" y="2035"/>
                  <a:pt x="1330" y="1979"/>
                </a:cubicBezTo>
                <a:cubicBezTo>
                  <a:pt x="1321" y="1970"/>
                  <a:pt x="1314" y="1958"/>
                  <a:pt x="1303" y="1944"/>
                </a:cubicBezTo>
                <a:cubicBezTo>
                  <a:pt x="1313" y="1940"/>
                  <a:pt x="1320" y="1936"/>
                  <a:pt x="1328" y="1934"/>
                </a:cubicBezTo>
                <a:cubicBezTo>
                  <a:pt x="1407" y="1911"/>
                  <a:pt x="1449" y="1851"/>
                  <a:pt x="1476" y="1780"/>
                </a:cubicBezTo>
                <a:cubicBezTo>
                  <a:pt x="1491" y="1742"/>
                  <a:pt x="1495" y="1698"/>
                  <a:pt x="1498" y="1657"/>
                </a:cubicBezTo>
                <a:cubicBezTo>
                  <a:pt x="1500" y="1627"/>
                  <a:pt x="1493" y="1596"/>
                  <a:pt x="1489" y="1566"/>
                </a:cubicBezTo>
                <a:cubicBezTo>
                  <a:pt x="1437" y="1561"/>
                  <a:pt x="1407" y="1597"/>
                  <a:pt x="1366" y="1620"/>
                </a:cubicBezTo>
                <a:close/>
                <a:moveTo>
                  <a:pt x="1599" y="1070"/>
                </a:moveTo>
                <a:cubicBezTo>
                  <a:pt x="1541" y="1123"/>
                  <a:pt x="1476" y="1148"/>
                  <a:pt x="1402" y="1146"/>
                </a:cubicBezTo>
                <a:cubicBezTo>
                  <a:pt x="1366" y="1145"/>
                  <a:pt x="1330" y="1138"/>
                  <a:pt x="1305" y="1100"/>
                </a:cubicBezTo>
                <a:cubicBezTo>
                  <a:pt x="1364" y="1088"/>
                  <a:pt x="1422" y="1094"/>
                  <a:pt x="1474" y="1065"/>
                </a:cubicBezTo>
                <a:cubicBezTo>
                  <a:pt x="1434" y="1066"/>
                  <a:pt x="1395" y="1067"/>
                  <a:pt x="1346" y="1068"/>
                </a:cubicBezTo>
                <a:cubicBezTo>
                  <a:pt x="1383" y="1044"/>
                  <a:pt x="1412" y="1024"/>
                  <a:pt x="1442" y="1005"/>
                </a:cubicBezTo>
                <a:cubicBezTo>
                  <a:pt x="1446" y="1003"/>
                  <a:pt x="1451" y="1004"/>
                  <a:pt x="1455" y="1004"/>
                </a:cubicBezTo>
                <a:cubicBezTo>
                  <a:pt x="1509" y="1008"/>
                  <a:pt x="1559" y="1023"/>
                  <a:pt x="1599" y="1070"/>
                </a:cubicBezTo>
                <a:close/>
                <a:moveTo>
                  <a:pt x="1279" y="931"/>
                </a:moveTo>
                <a:cubicBezTo>
                  <a:pt x="1310" y="881"/>
                  <a:pt x="1347" y="837"/>
                  <a:pt x="1410" y="824"/>
                </a:cubicBezTo>
                <a:cubicBezTo>
                  <a:pt x="1447" y="817"/>
                  <a:pt x="1482" y="802"/>
                  <a:pt x="1529" y="810"/>
                </a:cubicBezTo>
                <a:cubicBezTo>
                  <a:pt x="1496" y="862"/>
                  <a:pt x="1483" y="919"/>
                  <a:pt x="1444" y="965"/>
                </a:cubicBezTo>
                <a:cubicBezTo>
                  <a:pt x="1406" y="1008"/>
                  <a:pt x="1365" y="1039"/>
                  <a:pt x="1297" y="1025"/>
                </a:cubicBezTo>
                <a:cubicBezTo>
                  <a:pt x="1308" y="1008"/>
                  <a:pt x="1314" y="994"/>
                  <a:pt x="1323" y="982"/>
                </a:cubicBezTo>
                <a:cubicBezTo>
                  <a:pt x="1333" y="970"/>
                  <a:pt x="1345" y="960"/>
                  <a:pt x="1355" y="949"/>
                </a:cubicBezTo>
                <a:cubicBezTo>
                  <a:pt x="1365" y="939"/>
                  <a:pt x="1374" y="929"/>
                  <a:pt x="1384" y="919"/>
                </a:cubicBezTo>
                <a:cubicBezTo>
                  <a:pt x="1334" y="934"/>
                  <a:pt x="1303" y="970"/>
                  <a:pt x="1272" y="1010"/>
                </a:cubicBezTo>
                <a:cubicBezTo>
                  <a:pt x="1255" y="979"/>
                  <a:pt x="1264" y="954"/>
                  <a:pt x="1279" y="931"/>
                </a:cubicBezTo>
                <a:close/>
                <a:moveTo>
                  <a:pt x="1092" y="1083"/>
                </a:moveTo>
                <a:cubicBezTo>
                  <a:pt x="1060" y="1069"/>
                  <a:pt x="1049" y="1049"/>
                  <a:pt x="1042" y="1025"/>
                </a:cubicBezTo>
                <a:cubicBezTo>
                  <a:pt x="1029" y="976"/>
                  <a:pt x="1033" y="929"/>
                  <a:pt x="1045" y="880"/>
                </a:cubicBezTo>
                <a:cubicBezTo>
                  <a:pt x="1054" y="845"/>
                  <a:pt x="1066" y="812"/>
                  <a:pt x="1097" y="783"/>
                </a:cubicBezTo>
                <a:cubicBezTo>
                  <a:pt x="1115" y="810"/>
                  <a:pt x="1133" y="833"/>
                  <a:pt x="1147" y="858"/>
                </a:cubicBezTo>
                <a:cubicBezTo>
                  <a:pt x="1175" y="906"/>
                  <a:pt x="1185" y="960"/>
                  <a:pt x="1179" y="1015"/>
                </a:cubicBezTo>
                <a:cubicBezTo>
                  <a:pt x="1175" y="1047"/>
                  <a:pt x="1163" y="1077"/>
                  <a:pt x="1126" y="1092"/>
                </a:cubicBezTo>
                <a:cubicBezTo>
                  <a:pt x="1106" y="1044"/>
                  <a:pt x="1120" y="990"/>
                  <a:pt x="1090" y="949"/>
                </a:cubicBezTo>
                <a:cubicBezTo>
                  <a:pt x="1091" y="992"/>
                  <a:pt x="1091" y="1034"/>
                  <a:pt x="1092" y="1083"/>
                </a:cubicBezTo>
                <a:close/>
                <a:moveTo>
                  <a:pt x="806" y="544"/>
                </a:moveTo>
                <a:cubicBezTo>
                  <a:pt x="810" y="497"/>
                  <a:pt x="850" y="480"/>
                  <a:pt x="883" y="458"/>
                </a:cubicBezTo>
                <a:cubicBezTo>
                  <a:pt x="901" y="447"/>
                  <a:pt x="923" y="439"/>
                  <a:pt x="948" y="449"/>
                </a:cubicBezTo>
                <a:cubicBezTo>
                  <a:pt x="932" y="494"/>
                  <a:pt x="915" y="534"/>
                  <a:pt x="904" y="575"/>
                </a:cubicBezTo>
                <a:cubicBezTo>
                  <a:pt x="895" y="611"/>
                  <a:pt x="876" y="639"/>
                  <a:pt x="856" y="667"/>
                </a:cubicBezTo>
                <a:cubicBezTo>
                  <a:pt x="839" y="689"/>
                  <a:pt x="816" y="704"/>
                  <a:pt x="784" y="702"/>
                </a:cubicBezTo>
                <a:cubicBezTo>
                  <a:pt x="800" y="676"/>
                  <a:pt x="813" y="653"/>
                  <a:pt x="827" y="630"/>
                </a:cubicBezTo>
                <a:cubicBezTo>
                  <a:pt x="809" y="642"/>
                  <a:pt x="796" y="658"/>
                  <a:pt x="780" y="672"/>
                </a:cubicBezTo>
                <a:cubicBezTo>
                  <a:pt x="766" y="686"/>
                  <a:pt x="752" y="703"/>
                  <a:pt x="725" y="694"/>
                </a:cubicBezTo>
                <a:cubicBezTo>
                  <a:pt x="742" y="669"/>
                  <a:pt x="758" y="647"/>
                  <a:pt x="772" y="624"/>
                </a:cubicBezTo>
                <a:cubicBezTo>
                  <a:pt x="787" y="599"/>
                  <a:pt x="780" y="565"/>
                  <a:pt x="806" y="544"/>
                </a:cubicBezTo>
                <a:close/>
                <a:moveTo>
                  <a:pt x="516" y="687"/>
                </a:moveTo>
                <a:cubicBezTo>
                  <a:pt x="464" y="643"/>
                  <a:pt x="427" y="588"/>
                  <a:pt x="406" y="523"/>
                </a:cubicBezTo>
                <a:cubicBezTo>
                  <a:pt x="403" y="514"/>
                  <a:pt x="404" y="505"/>
                  <a:pt x="404" y="499"/>
                </a:cubicBezTo>
                <a:cubicBezTo>
                  <a:pt x="439" y="504"/>
                  <a:pt x="471" y="510"/>
                  <a:pt x="503" y="514"/>
                </a:cubicBezTo>
                <a:cubicBezTo>
                  <a:pt x="532" y="517"/>
                  <a:pt x="557" y="526"/>
                  <a:pt x="574" y="543"/>
                </a:cubicBezTo>
                <a:cubicBezTo>
                  <a:pt x="579" y="575"/>
                  <a:pt x="583" y="603"/>
                  <a:pt x="588" y="634"/>
                </a:cubicBezTo>
                <a:cubicBezTo>
                  <a:pt x="560" y="618"/>
                  <a:pt x="537" y="604"/>
                  <a:pt x="514" y="591"/>
                </a:cubicBezTo>
                <a:cubicBezTo>
                  <a:pt x="540" y="625"/>
                  <a:pt x="580" y="645"/>
                  <a:pt x="594" y="688"/>
                </a:cubicBezTo>
                <a:cubicBezTo>
                  <a:pt x="560" y="709"/>
                  <a:pt x="541" y="709"/>
                  <a:pt x="516" y="687"/>
                </a:cubicBezTo>
                <a:close/>
                <a:moveTo>
                  <a:pt x="643" y="647"/>
                </a:moveTo>
                <a:cubicBezTo>
                  <a:pt x="640" y="646"/>
                  <a:pt x="638" y="644"/>
                  <a:pt x="636" y="642"/>
                </a:cubicBezTo>
                <a:cubicBezTo>
                  <a:pt x="594" y="580"/>
                  <a:pt x="587" y="516"/>
                  <a:pt x="619" y="448"/>
                </a:cubicBezTo>
                <a:cubicBezTo>
                  <a:pt x="641" y="400"/>
                  <a:pt x="666" y="353"/>
                  <a:pt x="677" y="295"/>
                </a:cubicBezTo>
                <a:cubicBezTo>
                  <a:pt x="694" y="322"/>
                  <a:pt x="713" y="347"/>
                  <a:pt x="727" y="376"/>
                </a:cubicBezTo>
                <a:cubicBezTo>
                  <a:pt x="752" y="427"/>
                  <a:pt x="770" y="482"/>
                  <a:pt x="769" y="541"/>
                </a:cubicBezTo>
                <a:cubicBezTo>
                  <a:pt x="768" y="609"/>
                  <a:pt x="746" y="640"/>
                  <a:pt x="685" y="656"/>
                </a:cubicBezTo>
                <a:cubicBezTo>
                  <a:pt x="690" y="610"/>
                  <a:pt x="701" y="564"/>
                  <a:pt x="688" y="517"/>
                </a:cubicBezTo>
                <a:cubicBezTo>
                  <a:pt x="676" y="562"/>
                  <a:pt x="678" y="610"/>
                  <a:pt x="654" y="651"/>
                </a:cubicBezTo>
                <a:cubicBezTo>
                  <a:pt x="648" y="649"/>
                  <a:pt x="645" y="649"/>
                  <a:pt x="643" y="647"/>
                </a:cubicBezTo>
                <a:close/>
                <a:moveTo>
                  <a:pt x="675" y="1129"/>
                </a:moveTo>
                <a:cubicBezTo>
                  <a:pt x="632" y="1105"/>
                  <a:pt x="592" y="1083"/>
                  <a:pt x="552" y="1061"/>
                </a:cubicBezTo>
                <a:cubicBezTo>
                  <a:pt x="550" y="1063"/>
                  <a:pt x="549" y="1065"/>
                  <a:pt x="547" y="1067"/>
                </a:cubicBezTo>
                <a:cubicBezTo>
                  <a:pt x="584" y="1096"/>
                  <a:pt x="621" y="1124"/>
                  <a:pt x="658" y="1153"/>
                </a:cubicBezTo>
                <a:cubicBezTo>
                  <a:pt x="630" y="1176"/>
                  <a:pt x="584" y="1178"/>
                  <a:pt x="514" y="1146"/>
                </a:cubicBezTo>
                <a:cubicBezTo>
                  <a:pt x="423" y="1105"/>
                  <a:pt x="366" y="1030"/>
                  <a:pt x="345" y="928"/>
                </a:cubicBezTo>
                <a:cubicBezTo>
                  <a:pt x="462" y="897"/>
                  <a:pt x="596" y="958"/>
                  <a:pt x="658" y="1048"/>
                </a:cubicBezTo>
                <a:cubicBezTo>
                  <a:pt x="673" y="1070"/>
                  <a:pt x="683" y="1096"/>
                  <a:pt x="675" y="1129"/>
                </a:cubicBezTo>
                <a:close/>
                <a:moveTo>
                  <a:pt x="679" y="1019"/>
                </a:moveTo>
                <a:cubicBezTo>
                  <a:pt x="655" y="948"/>
                  <a:pt x="652" y="879"/>
                  <a:pt x="660" y="810"/>
                </a:cubicBezTo>
                <a:cubicBezTo>
                  <a:pt x="688" y="929"/>
                  <a:pt x="693" y="985"/>
                  <a:pt x="679" y="1019"/>
                </a:cubicBezTo>
                <a:close/>
                <a:moveTo>
                  <a:pt x="720" y="989"/>
                </a:moveTo>
                <a:cubicBezTo>
                  <a:pt x="729" y="972"/>
                  <a:pt x="738" y="953"/>
                  <a:pt x="751" y="939"/>
                </a:cubicBezTo>
                <a:cubicBezTo>
                  <a:pt x="783" y="906"/>
                  <a:pt x="820" y="879"/>
                  <a:pt x="870" y="874"/>
                </a:cubicBezTo>
                <a:cubicBezTo>
                  <a:pt x="915" y="968"/>
                  <a:pt x="845" y="1144"/>
                  <a:pt x="763" y="1145"/>
                </a:cubicBezTo>
                <a:cubicBezTo>
                  <a:pt x="754" y="1084"/>
                  <a:pt x="788" y="1033"/>
                  <a:pt x="806" y="972"/>
                </a:cubicBezTo>
                <a:cubicBezTo>
                  <a:pt x="763" y="1015"/>
                  <a:pt x="756" y="1070"/>
                  <a:pt x="735" y="1119"/>
                </a:cubicBezTo>
                <a:cubicBezTo>
                  <a:pt x="698" y="1075"/>
                  <a:pt x="699" y="1032"/>
                  <a:pt x="720" y="989"/>
                </a:cubicBezTo>
                <a:close/>
                <a:moveTo>
                  <a:pt x="111" y="1967"/>
                </a:moveTo>
                <a:cubicBezTo>
                  <a:pt x="162" y="1899"/>
                  <a:pt x="321" y="1874"/>
                  <a:pt x="384" y="1923"/>
                </a:cubicBezTo>
                <a:cubicBezTo>
                  <a:pt x="336" y="1929"/>
                  <a:pt x="286" y="1936"/>
                  <a:pt x="236" y="1943"/>
                </a:cubicBezTo>
                <a:cubicBezTo>
                  <a:pt x="236" y="1945"/>
                  <a:pt x="236" y="1948"/>
                  <a:pt x="236" y="1951"/>
                </a:cubicBezTo>
                <a:cubicBezTo>
                  <a:pt x="291" y="1956"/>
                  <a:pt x="348" y="1935"/>
                  <a:pt x="403" y="1954"/>
                </a:cubicBezTo>
                <a:cubicBezTo>
                  <a:pt x="319" y="2053"/>
                  <a:pt x="201" y="2036"/>
                  <a:pt x="111" y="1967"/>
                </a:cubicBezTo>
                <a:close/>
                <a:moveTo>
                  <a:pt x="650" y="1555"/>
                </a:moveTo>
                <a:cubicBezTo>
                  <a:pt x="657" y="1555"/>
                  <a:pt x="663" y="1554"/>
                  <a:pt x="670" y="1555"/>
                </a:cubicBezTo>
                <a:cubicBezTo>
                  <a:pt x="681" y="1556"/>
                  <a:pt x="692" y="1557"/>
                  <a:pt x="703" y="1560"/>
                </a:cubicBezTo>
                <a:cubicBezTo>
                  <a:pt x="797" y="1581"/>
                  <a:pt x="866" y="1637"/>
                  <a:pt x="917" y="1716"/>
                </a:cubicBezTo>
                <a:cubicBezTo>
                  <a:pt x="925" y="1727"/>
                  <a:pt x="926" y="1742"/>
                  <a:pt x="929" y="1755"/>
                </a:cubicBezTo>
                <a:cubicBezTo>
                  <a:pt x="927" y="1756"/>
                  <a:pt x="924" y="1758"/>
                  <a:pt x="922" y="1759"/>
                </a:cubicBezTo>
                <a:cubicBezTo>
                  <a:pt x="872" y="1725"/>
                  <a:pt x="822" y="1691"/>
                  <a:pt x="772" y="1657"/>
                </a:cubicBezTo>
                <a:cubicBezTo>
                  <a:pt x="810" y="1713"/>
                  <a:pt x="877" y="1738"/>
                  <a:pt x="919" y="1798"/>
                </a:cubicBezTo>
                <a:cubicBezTo>
                  <a:pt x="798" y="1814"/>
                  <a:pt x="651" y="1667"/>
                  <a:pt x="650" y="1555"/>
                </a:cubicBezTo>
                <a:close/>
                <a:moveTo>
                  <a:pt x="702" y="1859"/>
                </a:moveTo>
                <a:cubicBezTo>
                  <a:pt x="649" y="1873"/>
                  <a:pt x="599" y="1894"/>
                  <a:pt x="541" y="1915"/>
                </a:cubicBezTo>
                <a:cubicBezTo>
                  <a:pt x="623" y="1853"/>
                  <a:pt x="803" y="1801"/>
                  <a:pt x="864" y="1834"/>
                </a:cubicBezTo>
                <a:cubicBezTo>
                  <a:pt x="811" y="1842"/>
                  <a:pt x="756" y="1846"/>
                  <a:pt x="702" y="1859"/>
                </a:cubicBezTo>
                <a:close/>
                <a:moveTo>
                  <a:pt x="941" y="2040"/>
                </a:moveTo>
                <a:cubicBezTo>
                  <a:pt x="899" y="2099"/>
                  <a:pt x="835" y="2120"/>
                  <a:pt x="768" y="2137"/>
                </a:cubicBezTo>
                <a:cubicBezTo>
                  <a:pt x="752" y="2030"/>
                  <a:pt x="812" y="1900"/>
                  <a:pt x="887" y="1877"/>
                </a:cubicBezTo>
                <a:cubicBezTo>
                  <a:pt x="901" y="1879"/>
                  <a:pt x="916" y="1882"/>
                  <a:pt x="932" y="1885"/>
                </a:cubicBezTo>
                <a:cubicBezTo>
                  <a:pt x="917" y="1940"/>
                  <a:pt x="880" y="1978"/>
                  <a:pt x="852" y="2027"/>
                </a:cubicBezTo>
                <a:cubicBezTo>
                  <a:pt x="891" y="2002"/>
                  <a:pt x="926" y="1962"/>
                  <a:pt x="954" y="1907"/>
                </a:cubicBezTo>
                <a:cubicBezTo>
                  <a:pt x="971" y="1959"/>
                  <a:pt x="968" y="2002"/>
                  <a:pt x="941" y="2040"/>
                </a:cubicBezTo>
                <a:close/>
                <a:moveTo>
                  <a:pt x="1054" y="1292"/>
                </a:moveTo>
                <a:cubicBezTo>
                  <a:pt x="1039" y="1350"/>
                  <a:pt x="1026" y="1402"/>
                  <a:pt x="1013" y="1455"/>
                </a:cubicBezTo>
                <a:cubicBezTo>
                  <a:pt x="1010" y="1402"/>
                  <a:pt x="1029" y="1331"/>
                  <a:pt x="1054" y="1292"/>
                </a:cubicBezTo>
                <a:close/>
                <a:moveTo>
                  <a:pt x="1283" y="1815"/>
                </a:moveTo>
                <a:cubicBezTo>
                  <a:pt x="1263" y="1747"/>
                  <a:pt x="1242" y="1681"/>
                  <a:pt x="1237" y="1600"/>
                </a:cubicBezTo>
                <a:cubicBezTo>
                  <a:pt x="1231" y="1619"/>
                  <a:pt x="1226" y="1628"/>
                  <a:pt x="1227" y="1637"/>
                </a:cubicBezTo>
                <a:cubicBezTo>
                  <a:pt x="1234" y="1698"/>
                  <a:pt x="1242" y="1758"/>
                  <a:pt x="1250" y="1824"/>
                </a:cubicBezTo>
                <a:cubicBezTo>
                  <a:pt x="1241" y="1819"/>
                  <a:pt x="1233" y="1817"/>
                  <a:pt x="1227" y="1812"/>
                </a:cubicBezTo>
                <a:cubicBezTo>
                  <a:pt x="1188" y="1776"/>
                  <a:pt x="1161" y="1733"/>
                  <a:pt x="1154" y="1679"/>
                </a:cubicBezTo>
                <a:cubicBezTo>
                  <a:pt x="1152" y="1655"/>
                  <a:pt x="1152" y="1632"/>
                  <a:pt x="1150" y="1608"/>
                </a:cubicBezTo>
                <a:cubicBezTo>
                  <a:pt x="1141" y="1518"/>
                  <a:pt x="1181" y="1447"/>
                  <a:pt x="1236" y="1377"/>
                </a:cubicBezTo>
                <a:cubicBezTo>
                  <a:pt x="1255" y="1404"/>
                  <a:pt x="1274" y="1428"/>
                  <a:pt x="1290" y="1454"/>
                </a:cubicBezTo>
                <a:cubicBezTo>
                  <a:pt x="1346" y="1550"/>
                  <a:pt x="1359" y="1653"/>
                  <a:pt x="1338" y="1761"/>
                </a:cubicBezTo>
                <a:cubicBezTo>
                  <a:pt x="1333" y="1786"/>
                  <a:pt x="1316" y="1809"/>
                  <a:pt x="1283" y="1815"/>
                </a:cubicBezTo>
                <a:close/>
                <a:moveTo>
                  <a:pt x="1467" y="1738"/>
                </a:moveTo>
                <a:cubicBezTo>
                  <a:pt x="1457" y="1776"/>
                  <a:pt x="1445" y="1813"/>
                  <a:pt x="1416" y="1842"/>
                </a:cubicBezTo>
                <a:cubicBezTo>
                  <a:pt x="1393" y="1864"/>
                  <a:pt x="1377" y="1869"/>
                  <a:pt x="1347" y="1863"/>
                </a:cubicBezTo>
                <a:cubicBezTo>
                  <a:pt x="1360" y="1805"/>
                  <a:pt x="1417" y="1763"/>
                  <a:pt x="1413" y="1690"/>
                </a:cubicBezTo>
                <a:cubicBezTo>
                  <a:pt x="1401" y="1713"/>
                  <a:pt x="1393" y="1728"/>
                  <a:pt x="1384" y="1746"/>
                </a:cubicBezTo>
                <a:cubicBezTo>
                  <a:pt x="1358" y="1660"/>
                  <a:pt x="1384" y="1612"/>
                  <a:pt x="1469" y="1588"/>
                </a:cubicBezTo>
                <a:cubicBezTo>
                  <a:pt x="1483" y="1633"/>
                  <a:pt x="1482" y="1679"/>
                  <a:pt x="1467" y="1738"/>
                </a:cubicBezTo>
                <a:close/>
              </a:path>
            </a:pathLst>
          </a:custGeom>
          <a:solidFill>
            <a:schemeClr val="accent1">
              <a:lumMod val="75000"/>
            </a:schemeClr>
          </a:solidFill>
          <a:ln>
            <a:noFill/>
          </a:ln>
        </p:spPr>
      </p:sp>
      <p:grpSp>
        <p:nvGrpSpPr>
          <p:cNvPr id="9" name="Group 8" title="Text Container Shape"/>
          <p:cNvGrpSpPr/>
          <p:nvPr/>
        </p:nvGrpSpPr>
        <p:grpSpPr>
          <a:xfrm>
            <a:off x="2452050" y="1262064"/>
            <a:ext cx="7284727"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2403" y="6296731"/>
            <a:ext cx="2742486" cy="365125"/>
          </a:xfrm>
        </p:spPr>
        <p:txBody>
          <a:bodyPr/>
          <a:lstStyle>
            <a:lvl1pPr>
              <a:defRPr>
                <a:solidFill>
                  <a:schemeClr val="bg2"/>
                </a:solidFill>
              </a:defRPr>
            </a:lvl1pPr>
          </a:lstStyle>
          <a:p>
            <a:fld id="{9AFE8FB1-0A7A-443E-AAF7-31D4FA1AA312}" type="datetimeFigureOut">
              <a:rPr lang="en-US" smtClean="0"/>
              <a:t>10/22/2017</a:t>
            </a:fld>
            <a:endParaRPr lang="en-US"/>
          </a:p>
        </p:txBody>
      </p:sp>
      <p:sp>
        <p:nvSpPr>
          <p:cNvPr id="5" name="Footer Placeholder 4"/>
          <p:cNvSpPr>
            <a:spLocks noGrp="1"/>
          </p:cNvSpPr>
          <p:nvPr>
            <p:ph type="ftr" sz="quarter" idx="11"/>
          </p:nvPr>
        </p:nvSpPr>
        <p:spPr>
          <a:xfrm>
            <a:off x="4039858" y="6296731"/>
            <a:ext cx="4113728" cy="365125"/>
          </a:xfrm>
        </p:spPr>
        <p:txBody>
          <a:bodyPr/>
          <a:lstStyle>
            <a:lvl1pPr algn="ctr">
              <a:defRPr>
                <a:solidFill>
                  <a:schemeClr val="bg2"/>
                </a:solidFill>
              </a:defRPr>
            </a:lvl1pPr>
          </a:lstStyle>
          <a:p>
            <a:endParaRPr lang="en-GB"/>
          </a:p>
        </p:txBody>
      </p:sp>
      <p:sp>
        <p:nvSpPr>
          <p:cNvPr id="6" name="Slide Number Placeholder 5"/>
          <p:cNvSpPr>
            <a:spLocks noGrp="1"/>
          </p:cNvSpPr>
          <p:nvPr>
            <p:ph type="sldNum" sz="quarter" idx="12"/>
          </p:nvPr>
        </p:nvSpPr>
        <p:spPr>
          <a:xfrm>
            <a:off x="463955" y="6296731"/>
            <a:ext cx="2780818" cy="365125"/>
          </a:xfrm>
        </p:spPr>
        <p:txBody>
          <a:bodyPr anchor="ctr"/>
          <a:lstStyle>
            <a:lvl1pPr algn="l">
              <a:defRPr sz="1200">
                <a:solidFill>
                  <a:schemeClr val="bg2"/>
                </a:solidFill>
              </a:defRPr>
            </a:lvl1pPr>
          </a:lstStyle>
          <a:p>
            <a:fld id="{25BA54BD-C84D-46CE-8B72-31BFB26ABA43}" type="slidenum">
              <a:rPr lang="en-GB" smtClean="0"/>
              <a:t>‹#›</a:t>
            </a:fld>
            <a:endParaRPr lang="en-GB"/>
          </a:p>
        </p:txBody>
      </p:sp>
      <p:sp>
        <p:nvSpPr>
          <p:cNvPr id="2" name="Title 1"/>
          <p:cNvSpPr>
            <a:spLocks noGrp="1"/>
          </p:cNvSpPr>
          <p:nvPr>
            <p:ph type="title"/>
          </p:nvPr>
        </p:nvSpPr>
        <p:spPr>
          <a:xfrm>
            <a:off x="3161477" y="1830580"/>
            <a:ext cx="5858198" cy="1841715"/>
          </a:xfrm>
        </p:spPr>
        <p:txBody>
          <a:bodyPr anchor="t">
            <a:normAutofit/>
          </a:bodyPr>
          <a:lstStyle>
            <a:lvl1pPr algn="ctr">
              <a:lnSpc>
                <a:spcPct val="105000"/>
              </a:lnSpc>
              <a:defRPr sz="3899"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3591" y="4176132"/>
            <a:ext cx="4565285" cy="1038807"/>
          </a:xfrm>
        </p:spPr>
        <p:txBody>
          <a:bodyPr>
            <a:normAutofit/>
          </a:bodyPr>
          <a:lstStyle>
            <a:lvl1pPr marL="0" indent="0" algn="ctr">
              <a:lnSpc>
                <a:spcPct val="130000"/>
              </a:lnSpc>
              <a:spcBef>
                <a:spcPts val="0"/>
              </a:spcBef>
              <a:buNone/>
              <a:defRPr sz="1999" baseline="0">
                <a:solidFill>
                  <a:schemeClr val="tx2">
                    <a:lumMod val="75000"/>
                    <a:lumOff val="25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4023232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2935" y="2438400"/>
            <a:ext cx="4159437"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1786" y="2438400"/>
            <a:ext cx="4159437"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FE8FB1-0A7A-443E-AAF7-31D4FA1AA312}" type="datetimeFigureOut">
              <a:rPr lang="en-US" smtClean="0"/>
              <a:t>10/22/2017</a:t>
            </a:fld>
            <a:endParaRPr lang="en-US"/>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2814427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05053" y="566928"/>
            <a:ext cx="8896171"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2935" y="2456408"/>
            <a:ext cx="4159437" cy="823912"/>
          </a:xfrm>
        </p:spPr>
        <p:txBody>
          <a:bodyPr anchor="b"/>
          <a:lstStyle>
            <a:lvl1pPr marL="0" indent="0">
              <a:lnSpc>
                <a:spcPct val="99000"/>
              </a:lnSpc>
              <a:buNone/>
              <a:defRPr sz="2399" b="0" baseline="0">
                <a:solidFill>
                  <a:schemeClr val="accent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Edit Master text styles</a:t>
            </a:r>
          </a:p>
        </p:txBody>
      </p:sp>
      <p:sp>
        <p:nvSpPr>
          <p:cNvPr id="4" name="Content Placeholder 3"/>
          <p:cNvSpPr>
            <a:spLocks noGrp="1"/>
          </p:cNvSpPr>
          <p:nvPr>
            <p:ph sz="half" idx="2"/>
          </p:nvPr>
        </p:nvSpPr>
        <p:spPr>
          <a:xfrm>
            <a:off x="2932935" y="3316640"/>
            <a:ext cx="4159437"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1786" y="2456408"/>
            <a:ext cx="4159437" cy="823912"/>
          </a:xfrm>
        </p:spPr>
        <p:txBody>
          <a:bodyPr anchor="b"/>
          <a:lstStyle>
            <a:lvl1pPr marL="0" indent="0">
              <a:lnSpc>
                <a:spcPct val="99000"/>
              </a:lnSpc>
              <a:buNone/>
              <a:defRPr sz="2399" b="0" baseline="0">
                <a:solidFill>
                  <a:schemeClr val="accent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Edit Master text styles</a:t>
            </a:r>
          </a:p>
        </p:txBody>
      </p:sp>
      <p:sp>
        <p:nvSpPr>
          <p:cNvPr id="6" name="Content Placeholder 5"/>
          <p:cNvSpPr>
            <a:spLocks noGrp="1"/>
          </p:cNvSpPr>
          <p:nvPr>
            <p:ph sz="quarter" idx="4"/>
          </p:nvPr>
        </p:nvSpPr>
        <p:spPr>
          <a:xfrm>
            <a:off x="7541786" y="3316640"/>
            <a:ext cx="4159437"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FE8FB1-0A7A-443E-AAF7-31D4FA1AA312}" type="datetimeFigureOut">
              <a:rPr lang="en-US" smtClean="0"/>
              <a:t>10/22/2017</a:t>
            </a:fld>
            <a:endParaRPr lang="en-US"/>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29136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FE8FB1-0A7A-443E-AAF7-31D4FA1AA312}" type="datetimeFigureOut">
              <a:rPr lang="en-US" smtClean="0"/>
              <a:t>10/22/2017</a:t>
            </a:fld>
            <a:endParaRPr lang="en-US"/>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305241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6" name="Freeform 5"/>
          <p:cNvSpPr>
            <a:spLocks noEditPoints="1"/>
          </p:cNvSpPr>
          <p:nvPr/>
        </p:nvSpPr>
        <p:spPr bwMode="auto">
          <a:xfrm>
            <a:off x="1" y="4764"/>
            <a:ext cx="3779094"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p:nvSpPr>
          <p:cNvPr id="2" name="Date Placeholder 1"/>
          <p:cNvSpPr>
            <a:spLocks noGrp="1"/>
          </p:cNvSpPr>
          <p:nvPr>
            <p:ph type="dt" sz="half" idx="10"/>
          </p:nvPr>
        </p:nvSpPr>
        <p:spPr/>
        <p:txBody>
          <a:bodyPr/>
          <a:lstStyle/>
          <a:p>
            <a:fld id="{9AFE8FB1-0A7A-443E-AAF7-31D4FA1AA312}" type="datetimeFigureOut">
              <a:rPr lang="en-US" smtClean="0"/>
              <a:t>10/22/2017</a:t>
            </a:fld>
            <a:endParaRPr lang="en-US"/>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5BA54BD-C84D-46CE-8B72-31BFB26ABA43}" type="slidenum">
              <a:rPr lang="en-GB" smtClean="0"/>
              <a:t>‹#›</a:t>
            </a:fld>
            <a:endParaRPr lang="en-GB"/>
          </a:p>
        </p:txBody>
      </p:sp>
    </p:spTree>
    <p:extLst>
      <p:ext uri="{BB962C8B-B14F-4D97-AF65-F5344CB8AC3E}">
        <p14:creationId xmlns:p14="http://schemas.microsoft.com/office/powerpoint/2010/main" val="3995812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2" name="Freeform 5"/>
          <p:cNvSpPr>
            <a:spLocks noEditPoints="1"/>
          </p:cNvSpPr>
          <p:nvPr/>
        </p:nvSpPr>
        <p:spPr bwMode="auto">
          <a:xfrm>
            <a:off x="8409187" y="0"/>
            <a:ext cx="3779638" cy="6858000"/>
          </a:xfrm>
          <a:custGeom>
            <a:avLst/>
            <a:gdLst/>
            <a:ahLst/>
            <a:cxnLst/>
            <a:rect l="0" t="0" r="r" b="b"/>
            <a:pathLst>
              <a:path w="1189" h="2160">
                <a:moveTo>
                  <a:pt x="1000" y="1982"/>
                </a:moveTo>
                <a:cubicBezTo>
                  <a:pt x="1033" y="1946"/>
                  <a:pt x="1054" y="1904"/>
                  <a:pt x="1077" y="1863"/>
                </a:cubicBezTo>
                <a:cubicBezTo>
                  <a:pt x="1113" y="1797"/>
                  <a:pt x="1109" y="1731"/>
                  <a:pt x="1090" y="1663"/>
                </a:cubicBezTo>
                <a:cubicBezTo>
                  <a:pt x="1088" y="1658"/>
                  <a:pt x="1083" y="1654"/>
                  <a:pt x="1079" y="1649"/>
                </a:cubicBezTo>
                <a:cubicBezTo>
                  <a:pt x="1010" y="1686"/>
                  <a:pt x="950" y="1730"/>
                  <a:pt x="908" y="1797"/>
                </a:cubicBezTo>
                <a:cubicBezTo>
                  <a:pt x="887" y="1768"/>
                  <a:pt x="876" y="1734"/>
                  <a:pt x="839" y="1720"/>
                </a:cubicBezTo>
                <a:cubicBezTo>
                  <a:pt x="827" y="1741"/>
                  <a:pt x="812" y="1760"/>
                  <a:pt x="804" y="1781"/>
                </a:cubicBezTo>
                <a:cubicBezTo>
                  <a:pt x="793" y="1811"/>
                  <a:pt x="782" y="1843"/>
                  <a:pt x="780" y="1875"/>
                </a:cubicBezTo>
                <a:cubicBezTo>
                  <a:pt x="777" y="1933"/>
                  <a:pt x="787" y="1988"/>
                  <a:pt x="835" y="2029"/>
                </a:cubicBezTo>
                <a:cubicBezTo>
                  <a:pt x="840" y="2033"/>
                  <a:pt x="843" y="2038"/>
                  <a:pt x="849" y="2044"/>
                </a:cubicBezTo>
                <a:cubicBezTo>
                  <a:pt x="837" y="2050"/>
                  <a:pt x="828" y="2056"/>
                  <a:pt x="819" y="2060"/>
                </a:cubicBezTo>
                <a:cubicBezTo>
                  <a:pt x="758" y="2086"/>
                  <a:pt x="702" y="2119"/>
                  <a:pt x="652" y="2160"/>
                </a:cubicBezTo>
                <a:cubicBezTo>
                  <a:pt x="677" y="2160"/>
                  <a:pt x="677" y="2160"/>
                  <a:pt x="677" y="2160"/>
                </a:cubicBezTo>
                <a:cubicBezTo>
                  <a:pt x="722" y="2127"/>
                  <a:pt x="769" y="2098"/>
                  <a:pt x="821" y="2077"/>
                </a:cubicBezTo>
                <a:cubicBezTo>
                  <a:pt x="892" y="2047"/>
                  <a:pt x="964" y="2019"/>
                  <a:pt x="1035" y="1988"/>
                </a:cubicBezTo>
                <a:cubicBezTo>
                  <a:pt x="1087" y="1966"/>
                  <a:pt x="1138" y="1942"/>
                  <a:pt x="1188" y="1917"/>
                </a:cubicBezTo>
                <a:cubicBezTo>
                  <a:pt x="1188" y="1788"/>
                  <a:pt x="1188" y="1788"/>
                  <a:pt x="1188" y="1788"/>
                </a:cubicBezTo>
                <a:cubicBezTo>
                  <a:pt x="1187" y="1793"/>
                  <a:pt x="1185" y="1798"/>
                  <a:pt x="1184" y="1804"/>
                </a:cubicBezTo>
                <a:cubicBezTo>
                  <a:pt x="1155" y="1896"/>
                  <a:pt x="1087" y="1949"/>
                  <a:pt x="1000" y="1982"/>
                </a:cubicBezTo>
                <a:close/>
                <a:moveTo>
                  <a:pt x="853" y="1831"/>
                </a:moveTo>
                <a:cubicBezTo>
                  <a:pt x="826" y="1881"/>
                  <a:pt x="853" y="1928"/>
                  <a:pt x="844" y="1973"/>
                </a:cubicBezTo>
                <a:cubicBezTo>
                  <a:pt x="821" y="1968"/>
                  <a:pt x="811" y="1960"/>
                  <a:pt x="802" y="1937"/>
                </a:cubicBezTo>
                <a:cubicBezTo>
                  <a:pt x="791" y="1908"/>
                  <a:pt x="794" y="1878"/>
                  <a:pt x="800" y="1848"/>
                </a:cubicBezTo>
                <a:cubicBezTo>
                  <a:pt x="808" y="1802"/>
                  <a:pt x="822" y="1769"/>
                  <a:pt x="846" y="1742"/>
                </a:cubicBezTo>
                <a:cubicBezTo>
                  <a:pt x="898" y="1786"/>
                  <a:pt x="900" y="1828"/>
                  <a:pt x="855" y="1880"/>
                </a:cubicBezTo>
                <a:cubicBezTo>
                  <a:pt x="854" y="1864"/>
                  <a:pt x="854" y="1851"/>
                  <a:pt x="853" y="1831"/>
                </a:cubicBezTo>
                <a:close/>
                <a:moveTo>
                  <a:pt x="924" y="1977"/>
                </a:moveTo>
                <a:cubicBezTo>
                  <a:pt x="951" y="1933"/>
                  <a:pt x="976" y="1894"/>
                  <a:pt x="1000" y="1853"/>
                </a:cubicBezTo>
                <a:cubicBezTo>
                  <a:pt x="1003" y="1848"/>
                  <a:pt x="1002" y="1839"/>
                  <a:pt x="1004" y="1825"/>
                </a:cubicBezTo>
                <a:cubicBezTo>
                  <a:pt x="975" y="1879"/>
                  <a:pt x="940" y="1919"/>
                  <a:pt x="904" y="1960"/>
                </a:cubicBezTo>
                <a:cubicBezTo>
                  <a:pt x="883" y="1946"/>
                  <a:pt x="878" y="1924"/>
                  <a:pt x="883" y="1905"/>
                </a:cubicBezTo>
                <a:cubicBezTo>
                  <a:pt x="902" y="1823"/>
                  <a:pt x="944" y="1755"/>
                  <a:pt x="1014" y="1705"/>
                </a:cubicBezTo>
                <a:cubicBezTo>
                  <a:pt x="1033" y="1692"/>
                  <a:pt x="1054" y="1681"/>
                  <a:pt x="1076" y="1668"/>
                </a:cubicBezTo>
                <a:cubicBezTo>
                  <a:pt x="1092" y="1735"/>
                  <a:pt x="1097" y="1797"/>
                  <a:pt x="1063" y="1857"/>
                </a:cubicBezTo>
                <a:cubicBezTo>
                  <a:pt x="1054" y="1873"/>
                  <a:pt x="1046" y="1890"/>
                  <a:pt x="1037" y="1906"/>
                </a:cubicBezTo>
                <a:cubicBezTo>
                  <a:pt x="1015" y="1941"/>
                  <a:pt x="983" y="1963"/>
                  <a:pt x="944" y="1975"/>
                </a:cubicBezTo>
                <a:cubicBezTo>
                  <a:pt x="938" y="1977"/>
                  <a:pt x="932" y="1976"/>
                  <a:pt x="924" y="1977"/>
                </a:cubicBezTo>
                <a:close/>
                <a:moveTo>
                  <a:pt x="1188" y="0"/>
                </a:moveTo>
                <a:cubicBezTo>
                  <a:pt x="1188" y="0"/>
                  <a:pt x="1188" y="1"/>
                  <a:pt x="1188" y="1"/>
                </a:cubicBezTo>
                <a:cubicBezTo>
                  <a:pt x="1188" y="0"/>
                  <a:pt x="1188" y="0"/>
                  <a:pt x="1188" y="0"/>
                </a:cubicBezTo>
                <a:close/>
                <a:moveTo>
                  <a:pt x="944" y="2044"/>
                </a:moveTo>
                <a:cubicBezTo>
                  <a:pt x="938" y="2046"/>
                  <a:pt x="933" y="2051"/>
                  <a:pt x="928" y="2058"/>
                </a:cubicBezTo>
                <a:cubicBezTo>
                  <a:pt x="981" y="2061"/>
                  <a:pt x="1032" y="2041"/>
                  <a:pt x="1085" y="2058"/>
                </a:cubicBezTo>
                <a:cubicBezTo>
                  <a:pt x="1085" y="2072"/>
                  <a:pt x="1077" y="2075"/>
                  <a:pt x="1064" y="2073"/>
                </a:cubicBezTo>
                <a:cubicBezTo>
                  <a:pt x="1015" y="2065"/>
                  <a:pt x="965" y="2070"/>
                  <a:pt x="916" y="2071"/>
                </a:cubicBezTo>
                <a:cubicBezTo>
                  <a:pt x="888" y="2072"/>
                  <a:pt x="859" y="2074"/>
                  <a:pt x="843" y="2104"/>
                </a:cubicBezTo>
                <a:cubicBezTo>
                  <a:pt x="825" y="2097"/>
                  <a:pt x="812" y="2102"/>
                  <a:pt x="800" y="2116"/>
                </a:cubicBezTo>
                <a:cubicBezTo>
                  <a:pt x="792" y="2125"/>
                  <a:pt x="781" y="2130"/>
                  <a:pt x="772" y="2137"/>
                </a:cubicBezTo>
                <a:cubicBezTo>
                  <a:pt x="761" y="2146"/>
                  <a:pt x="752" y="2147"/>
                  <a:pt x="740" y="2130"/>
                </a:cubicBezTo>
                <a:cubicBezTo>
                  <a:pt x="739" y="2142"/>
                  <a:pt x="735" y="2152"/>
                  <a:pt x="731" y="2160"/>
                </a:cubicBezTo>
                <a:cubicBezTo>
                  <a:pt x="768" y="2160"/>
                  <a:pt x="768" y="2160"/>
                  <a:pt x="768" y="2160"/>
                </a:cubicBezTo>
                <a:cubicBezTo>
                  <a:pt x="782" y="2150"/>
                  <a:pt x="797" y="2140"/>
                  <a:pt x="813" y="2130"/>
                </a:cubicBezTo>
                <a:cubicBezTo>
                  <a:pt x="819" y="2127"/>
                  <a:pt x="827" y="2123"/>
                  <a:pt x="833" y="2124"/>
                </a:cubicBezTo>
                <a:cubicBezTo>
                  <a:pt x="854" y="2129"/>
                  <a:pt x="870" y="2119"/>
                  <a:pt x="887" y="2110"/>
                </a:cubicBezTo>
                <a:cubicBezTo>
                  <a:pt x="943" y="2084"/>
                  <a:pt x="1002" y="2083"/>
                  <a:pt x="1063" y="2091"/>
                </a:cubicBezTo>
                <a:cubicBezTo>
                  <a:pt x="1054" y="2113"/>
                  <a:pt x="1049" y="2137"/>
                  <a:pt x="1048" y="2160"/>
                </a:cubicBezTo>
                <a:cubicBezTo>
                  <a:pt x="1082" y="2160"/>
                  <a:pt x="1082" y="2160"/>
                  <a:pt x="1082" y="2160"/>
                </a:cubicBezTo>
                <a:cubicBezTo>
                  <a:pt x="1088" y="2149"/>
                  <a:pt x="1096" y="2139"/>
                  <a:pt x="1105" y="2128"/>
                </a:cubicBezTo>
                <a:cubicBezTo>
                  <a:pt x="1106" y="2139"/>
                  <a:pt x="1107" y="2150"/>
                  <a:pt x="1108" y="2160"/>
                </a:cubicBezTo>
                <a:cubicBezTo>
                  <a:pt x="1126" y="2160"/>
                  <a:pt x="1126" y="2160"/>
                  <a:pt x="1126" y="2160"/>
                </a:cubicBezTo>
                <a:cubicBezTo>
                  <a:pt x="1125" y="2147"/>
                  <a:pt x="1125" y="2134"/>
                  <a:pt x="1127" y="2120"/>
                </a:cubicBezTo>
                <a:cubicBezTo>
                  <a:pt x="1139" y="2123"/>
                  <a:pt x="1151" y="2126"/>
                  <a:pt x="1162" y="2129"/>
                </a:cubicBezTo>
                <a:cubicBezTo>
                  <a:pt x="1171" y="2137"/>
                  <a:pt x="1178" y="2147"/>
                  <a:pt x="1183" y="2160"/>
                </a:cubicBezTo>
                <a:cubicBezTo>
                  <a:pt x="1188" y="2160"/>
                  <a:pt x="1188" y="2160"/>
                  <a:pt x="1188" y="2160"/>
                </a:cubicBezTo>
                <a:cubicBezTo>
                  <a:pt x="1188" y="2075"/>
                  <a:pt x="1188" y="2075"/>
                  <a:pt x="1188" y="2075"/>
                </a:cubicBezTo>
                <a:cubicBezTo>
                  <a:pt x="1180" y="2072"/>
                  <a:pt x="1171" y="2068"/>
                  <a:pt x="1164" y="2063"/>
                </a:cubicBezTo>
                <a:cubicBezTo>
                  <a:pt x="1172" y="2059"/>
                  <a:pt x="1180" y="2055"/>
                  <a:pt x="1188" y="2052"/>
                </a:cubicBezTo>
                <a:cubicBezTo>
                  <a:pt x="1188" y="2033"/>
                  <a:pt x="1188" y="2033"/>
                  <a:pt x="1188" y="2033"/>
                </a:cubicBezTo>
                <a:cubicBezTo>
                  <a:pt x="1184" y="2033"/>
                  <a:pt x="1179" y="2034"/>
                  <a:pt x="1174" y="2035"/>
                </a:cubicBezTo>
                <a:cubicBezTo>
                  <a:pt x="1173" y="2033"/>
                  <a:pt x="1172" y="2032"/>
                  <a:pt x="1170" y="2030"/>
                </a:cubicBezTo>
                <a:cubicBezTo>
                  <a:pt x="1176" y="2023"/>
                  <a:pt x="1181" y="2014"/>
                  <a:pt x="1188" y="2008"/>
                </a:cubicBezTo>
                <a:cubicBezTo>
                  <a:pt x="1188" y="1978"/>
                  <a:pt x="1188" y="1978"/>
                  <a:pt x="1188" y="1978"/>
                </a:cubicBezTo>
                <a:cubicBezTo>
                  <a:pt x="1156" y="1994"/>
                  <a:pt x="1124" y="2015"/>
                  <a:pt x="1093" y="2040"/>
                </a:cubicBezTo>
                <a:cubicBezTo>
                  <a:pt x="1072" y="2038"/>
                  <a:pt x="1051" y="2035"/>
                  <a:pt x="1027" y="2033"/>
                </a:cubicBezTo>
                <a:cubicBezTo>
                  <a:pt x="1082" y="2005"/>
                  <a:pt x="1136" y="1979"/>
                  <a:pt x="1188" y="1952"/>
                </a:cubicBezTo>
                <a:cubicBezTo>
                  <a:pt x="1188" y="1936"/>
                  <a:pt x="1188" y="1936"/>
                  <a:pt x="1188" y="1936"/>
                </a:cubicBezTo>
                <a:cubicBezTo>
                  <a:pt x="1175" y="1942"/>
                  <a:pt x="1161" y="1949"/>
                  <a:pt x="1147" y="1955"/>
                </a:cubicBezTo>
                <a:cubicBezTo>
                  <a:pt x="1079" y="1983"/>
                  <a:pt x="1011" y="2014"/>
                  <a:pt x="944" y="2044"/>
                </a:cubicBezTo>
                <a:close/>
                <a:moveTo>
                  <a:pt x="1172" y="974"/>
                </a:moveTo>
                <a:cubicBezTo>
                  <a:pt x="1082" y="958"/>
                  <a:pt x="1004" y="929"/>
                  <a:pt x="935" y="870"/>
                </a:cubicBezTo>
                <a:cubicBezTo>
                  <a:pt x="1024" y="864"/>
                  <a:pt x="1090" y="826"/>
                  <a:pt x="1132" y="750"/>
                </a:cubicBezTo>
                <a:cubicBezTo>
                  <a:pt x="1084" y="682"/>
                  <a:pt x="924" y="680"/>
                  <a:pt x="841" y="773"/>
                </a:cubicBezTo>
                <a:cubicBezTo>
                  <a:pt x="807" y="722"/>
                  <a:pt x="781" y="669"/>
                  <a:pt x="780" y="607"/>
                </a:cubicBezTo>
                <a:cubicBezTo>
                  <a:pt x="780" y="588"/>
                  <a:pt x="782" y="570"/>
                  <a:pt x="768" y="553"/>
                </a:cubicBezTo>
                <a:cubicBezTo>
                  <a:pt x="764" y="548"/>
                  <a:pt x="764" y="539"/>
                  <a:pt x="765" y="532"/>
                </a:cubicBezTo>
                <a:cubicBezTo>
                  <a:pt x="772" y="448"/>
                  <a:pt x="793" y="367"/>
                  <a:pt x="828" y="290"/>
                </a:cubicBezTo>
                <a:cubicBezTo>
                  <a:pt x="840" y="264"/>
                  <a:pt x="858" y="241"/>
                  <a:pt x="881" y="222"/>
                </a:cubicBezTo>
                <a:cubicBezTo>
                  <a:pt x="889" y="215"/>
                  <a:pt x="897" y="206"/>
                  <a:pt x="905" y="198"/>
                </a:cubicBezTo>
                <a:cubicBezTo>
                  <a:pt x="893" y="174"/>
                  <a:pt x="874" y="173"/>
                  <a:pt x="854" y="176"/>
                </a:cubicBezTo>
                <a:cubicBezTo>
                  <a:pt x="811" y="182"/>
                  <a:pt x="781" y="209"/>
                  <a:pt x="764" y="246"/>
                </a:cubicBezTo>
                <a:cubicBezTo>
                  <a:pt x="715" y="348"/>
                  <a:pt x="698" y="456"/>
                  <a:pt x="705" y="569"/>
                </a:cubicBezTo>
                <a:cubicBezTo>
                  <a:pt x="705" y="579"/>
                  <a:pt x="704" y="590"/>
                  <a:pt x="704" y="603"/>
                </a:cubicBezTo>
                <a:cubicBezTo>
                  <a:pt x="696" y="600"/>
                  <a:pt x="690" y="599"/>
                  <a:pt x="684" y="597"/>
                </a:cubicBezTo>
                <a:cubicBezTo>
                  <a:pt x="626" y="573"/>
                  <a:pt x="572" y="588"/>
                  <a:pt x="521" y="617"/>
                </a:cubicBezTo>
                <a:cubicBezTo>
                  <a:pt x="494" y="633"/>
                  <a:pt x="470" y="656"/>
                  <a:pt x="448" y="680"/>
                </a:cubicBezTo>
                <a:cubicBezTo>
                  <a:pt x="432" y="696"/>
                  <a:pt x="422" y="718"/>
                  <a:pt x="409" y="738"/>
                </a:cubicBezTo>
                <a:cubicBezTo>
                  <a:pt x="438" y="766"/>
                  <a:pt x="474" y="760"/>
                  <a:pt x="509" y="766"/>
                </a:cubicBezTo>
                <a:cubicBezTo>
                  <a:pt x="467" y="834"/>
                  <a:pt x="455" y="907"/>
                  <a:pt x="453" y="985"/>
                </a:cubicBezTo>
                <a:cubicBezTo>
                  <a:pt x="459" y="986"/>
                  <a:pt x="465" y="989"/>
                  <a:pt x="470" y="988"/>
                </a:cubicBezTo>
                <a:cubicBezTo>
                  <a:pt x="540" y="975"/>
                  <a:pt x="601" y="949"/>
                  <a:pt x="643" y="887"/>
                </a:cubicBezTo>
                <a:cubicBezTo>
                  <a:pt x="670" y="848"/>
                  <a:pt x="698" y="811"/>
                  <a:pt x="715" y="766"/>
                </a:cubicBezTo>
                <a:cubicBezTo>
                  <a:pt x="724" y="859"/>
                  <a:pt x="708" y="943"/>
                  <a:pt x="638" y="1010"/>
                </a:cubicBezTo>
                <a:cubicBezTo>
                  <a:pt x="601" y="1045"/>
                  <a:pt x="563" y="1079"/>
                  <a:pt x="517" y="1100"/>
                </a:cubicBezTo>
                <a:cubicBezTo>
                  <a:pt x="460" y="1127"/>
                  <a:pt x="402" y="1151"/>
                  <a:pt x="334" y="1152"/>
                </a:cubicBezTo>
                <a:cubicBezTo>
                  <a:pt x="332" y="1058"/>
                  <a:pt x="242" y="958"/>
                  <a:pt x="98" y="963"/>
                </a:cubicBezTo>
                <a:cubicBezTo>
                  <a:pt x="78" y="994"/>
                  <a:pt x="91" y="1023"/>
                  <a:pt x="106" y="1052"/>
                </a:cubicBezTo>
                <a:cubicBezTo>
                  <a:pt x="115" y="1068"/>
                  <a:pt x="127" y="1083"/>
                  <a:pt x="138" y="1098"/>
                </a:cubicBezTo>
                <a:cubicBezTo>
                  <a:pt x="91" y="1119"/>
                  <a:pt x="46" y="1139"/>
                  <a:pt x="0" y="1159"/>
                </a:cubicBezTo>
                <a:cubicBezTo>
                  <a:pt x="3" y="1169"/>
                  <a:pt x="4" y="1176"/>
                  <a:pt x="8" y="1180"/>
                </a:cubicBezTo>
                <a:cubicBezTo>
                  <a:pt x="41" y="1215"/>
                  <a:pt x="84" y="1237"/>
                  <a:pt x="130" y="1247"/>
                </a:cubicBezTo>
                <a:cubicBezTo>
                  <a:pt x="165" y="1255"/>
                  <a:pt x="200" y="1242"/>
                  <a:pt x="234" y="1232"/>
                </a:cubicBezTo>
                <a:cubicBezTo>
                  <a:pt x="265" y="1223"/>
                  <a:pt x="290" y="1205"/>
                  <a:pt x="313" y="1184"/>
                </a:cubicBezTo>
                <a:cubicBezTo>
                  <a:pt x="322" y="1176"/>
                  <a:pt x="331" y="1169"/>
                  <a:pt x="348" y="1176"/>
                </a:cubicBezTo>
                <a:cubicBezTo>
                  <a:pt x="308" y="1202"/>
                  <a:pt x="285" y="1239"/>
                  <a:pt x="266" y="1280"/>
                </a:cubicBezTo>
                <a:cubicBezTo>
                  <a:pt x="247" y="1323"/>
                  <a:pt x="247" y="1367"/>
                  <a:pt x="252" y="1414"/>
                </a:cubicBezTo>
                <a:cubicBezTo>
                  <a:pt x="315" y="1407"/>
                  <a:pt x="362" y="1374"/>
                  <a:pt x="401" y="1328"/>
                </a:cubicBezTo>
                <a:cubicBezTo>
                  <a:pt x="440" y="1283"/>
                  <a:pt x="461" y="1230"/>
                  <a:pt x="453" y="1167"/>
                </a:cubicBezTo>
                <a:cubicBezTo>
                  <a:pt x="562" y="1132"/>
                  <a:pt x="652" y="1073"/>
                  <a:pt x="719" y="980"/>
                </a:cubicBezTo>
                <a:cubicBezTo>
                  <a:pt x="728" y="1089"/>
                  <a:pt x="709" y="1195"/>
                  <a:pt x="681" y="1300"/>
                </a:cubicBezTo>
                <a:cubicBezTo>
                  <a:pt x="661" y="1301"/>
                  <a:pt x="643" y="1300"/>
                  <a:pt x="625" y="1302"/>
                </a:cubicBezTo>
                <a:cubicBezTo>
                  <a:pt x="568" y="1309"/>
                  <a:pt x="517" y="1331"/>
                  <a:pt x="475" y="1370"/>
                </a:cubicBezTo>
                <a:cubicBezTo>
                  <a:pt x="455" y="1388"/>
                  <a:pt x="440" y="1413"/>
                  <a:pt x="424" y="1436"/>
                </a:cubicBezTo>
                <a:cubicBezTo>
                  <a:pt x="418" y="1445"/>
                  <a:pt x="423" y="1453"/>
                  <a:pt x="431" y="1461"/>
                </a:cubicBezTo>
                <a:cubicBezTo>
                  <a:pt x="454" y="1481"/>
                  <a:pt x="482" y="1483"/>
                  <a:pt x="510" y="1485"/>
                </a:cubicBezTo>
                <a:cubicBezTo>
                  <a:pt x="532" y="1487"/>
                  <a:pt x="554" y="1482"/>
                  <a:pt x="579" y="1480"/>
                </a:cubicBezTo>
                <a:cubicBezTo>
                  <a:pt x="558" y="1527"/>
                  <a:pt x="528" y="1566"/>
                  <a:pt x="497" y="1609"/>
                </a:cubicBezTo>
                <a:cubicBezTo>
                  <a:pt x="488" y="1595"/>
                  <a:pt x="481" y="1581"/>
                  <a:pt x="472" y="1571"/>
                </a:cubicBezTo>
                <a:cubicBezTo>
                  <a:pt x="448" y="1545"/>
                  <a:pt x="415" y="1541"/>
                  <a:pt x="383" y="1545"/>
                </a:cubicBezTo>
                <a:cubicBezTo>
                  <a:pt x="347" y="1550"/>
                  <a:pt x="314" y="1564"/>
                  <a:pt x="286" y="1586"/>
                </a:cubicBezTo>
                <a:cubicBezTo>
                  <a:pt x="270" y="1598"/>
                  <a:pt x="254" y="1608"/>
                  <a:pt x="238" y="1619"/>
                </a:cubicBezTo>
                <a:cubicBezTo>
                  <a:pt x="212" y="1637"/>
                  <a:pt x="184" y="1649"/>
                  <a:pt x="144" y="1639"/>
                </a:cubicBezTo>
                <a:cubicBezTo>
                  <a:pt x="166" y="1670"/>
                  <a:pt x="188" y="1693"/>
                  <a:pt x="217" y="1703"/>
                </a:cubicBezTo>
                <a:cubicBezTo>
                  <a:pt x="244" y="1712"/>
                  <a:pt x="275" y="1710"/>
                  <a:pt x="308" y="1713"/>
                </a:cubicBezTo>
                <a:cubicBezTo>
                  <a:pt x="271" y="1780"/>
                  <a:pt x="258" y="1852"/>
                  <a:pt x="259" y="1932"/>
                </a:cubicBezTo>
                <a:cubicBezTo>
                  <a:pt x="265" y="1929"/>
                  <a:pt x="270" y="1928"/>
                  <a:pt x="272" y="1925"/>
                </a:cubicBezTo>
                <a:cubicBezTo>
                  <a:pt x="293" y="1892"/>
                  <a:pt x="328" y="1876"/>
                  <a:pt x="360" y="1857"/>
                </a:cubicBezTo>
                <a:cubicBezTo>
                  <a:pt x="386" y="1841"/>
                  <a:pt x="414" y="1828"/>
                  <a:pt x="442" y="1814"/>
                </a:cubicBezTo>
                <a:cubicBezTo>
                  <a:pt x="456" y="1830"/>
                  <a:pt x="472" y="1849"/>
                  <a:pt x="487" y="1868"/>
                </a:cubicBezTo>
                <a:cubicBezTo>
                  <a:pt x="502" y="1887"/>
                  <a:pt x="516" y="1907"/>
                  <a:pt x="532" y="1927"/>
                </a:cubicBezTo>
                <a:cubicBezTo>
                  <a:pt x="580" y="1892"/>
                  <a:pt x="583" y="1835"/>
                  <a:pt x="585" y="1780"/>
                </a:cubicBezTo>
                <a:cubicBezTo>
                  <a:pt x="587" y="1723"/>
                  <a:pt x="573" y="1671"/>
                  <a:pt x="522" y="1636"/>
                </a:cubicBezTo>
                <a:cubicBezTo>
                  <a:pt x="543" y="1611"/>
                  <a:pt x="563" y="1589"/>
                  <a:pt x="581" y="1565"/>
                </a:cubicBezTo>
                <a:cubicBezTo>
                  <a:pt x="600" y="1542"/>
                  <a:pt x="616" y="1516"/>
                  <a:pt x="636" y="1487"/>
                </a:cubicBezTo>
                <a:cubicBezTo>
                  <a:pt x="655" y="1580"/>
                  <a:pt x="699" y="1653"/>
                  <a:pt x="785" y="1695"/>
                </a:cubicBezTo>
                <a:cubicBezTo>
                  <a:pt x="804" y="1678"/>
                  <a:pt x="809" y="1654"/>
                  <a:pt x="816" y="1632"/>
                </a:cubicBezTo>
                <a:cubicBezTo>
                  <a:pt x="835" y="1577"/>
                  <a:pt x="826" y="1522"/>
                  <a:pt x="808" y="1467"/>
                </a:cubicBezTo>
                <a:cubicBezTo>
                  <a:pt x="788" y="1406"/>
                  <a:pt x="752" y="1354"/>
                  <a:pt x="713" y="1301"/>
                </a:cubicBezTo>
                <a:cubicBezTo>
                  <a:pt x="741" y="1217"/>
                  <a:pt x="763" y="1129"/>
                  <a:pt x="769" y="1039"/>
                </a:cubicBezTo>
                <a:cubicBezTo>
                  <a:pt x="775" y="950"/>
                  <a:pt x="772" y="861"/>
                  <a:pt x="773" y="768"/>
                </a:cubicBezTo>
                <a:cubicBezTo>
                  <a:pt x="786" y="787"/>
                  <a:pt x="798" y="806"/>
                  <a:pt x="809" y="823"/>
                </a:cubicBezTo>
                <a:cubicBezTo>
                  <a:pt x="778" y="957"/>
                  <a:pt x="799" y="1075"/>
                  <a:pt x="903" y="1174"/>
                </a:cubicBezTo>
                <a:cubicBezTo>
                  <a:pt x="936" y="1140"/>
                  <a:pt x="950" y="1101"/>
                  <a:pt x="950" y="1058"/>
                </a:cubicBezTo>
                <a:cubicBezTo>
                  <a:pt x="949" y="1018"/>
                  <a:pt x="943" y="978"/>
                  <a:pt x="939" y="935"/>
                </a:cubicBezTo>
                <a:cubicBezTo>
                  <a:pt x="1011" y="985"/>
                  <a:pt x="1093" y="1003"/>
                  <a:pt x="1181" y="1016"/>
                </a:cubicBezTo>
                <a:cubicBezTo>
                  <a:pt x="1183" y="1021"/>
                  <a:pt x="1186" y="1027"/>
                  <a:pt x="1188" y="1032"/>
                </a:cubicBezTo>
                <a:cubicBezTo>
                  <a:pt x="1188" y="906"/>
                  <a:pt x="1188" y="906"/>
                  <a:pt x="1188" y="906"/>
                </a:cubicBezTo>
                <a:cubicBezTo>
                  <a:pt x="1185" y="895"/>
                  <a:pt x="1185" y="883"/>
                  <a:pt x="1188" y="871"/>
                </a:cubicBezTo>
                <a:cubicBezTo>
                  <a:pt x="1188" y="826"/>
                  <a:pt x="1188" y="826"/>
                  <a:pt x="1188" y="826"/>
                </a:cubicBezTo>
                <a:cubicBezTo>
                  <a:pt x="1164" y="869"/>
                  <a:pt x="1159" y="919"/>
                  <a:pt x="1172" y="974"/>
                </a:cubicBezTo>
                <a:close/>
                <a:moveTo>
                  <a:pt x="827" y="220"/>
                </a:moveTo>
                <a:cubicBezTo>
                  <a:pt x="823" y="242"/>
                  <a:pt x="823" y="242"/>
                  <a:pt x="790" y="245"/>
                </a:cubicBezTo>
                <a:cubicBezTo>
                  <a:pt x="804" y="221"/>
                  <a:pt x="804" y="221"/>
                  <a:pt x="827" y="220"/>
                </a:cubicBezTo>
                <a:close/>
                <a:moveTo>
                  <a:pt x="432" y="735"/>
                </a:moveTo>
                <a:cubicBezTo>
                  <a:pt x="446" y="701"/>
                  <a:pt x="469" y="674"/>
                  <a:pt x="506" y="646"/>
                </a:cubicBezTo>
                <a:cubicBezTo>
                  <a:pt x="531" y="628"/>
                  <a:pt x="556" y="612"/>
                  <a:pt x="587" y="609"/>
                </a:cubicBezTo>
                <a:cubicBezTo>
                  <a:pt x="611" y="607"/>
                  <a:pt x="623" y="612"/>
                  <a:pt x="638" y="630"/>
                </a:cubicBezTo>
                <a:cubicBezTo>
                  <a:pt x="602" y="658"/>
                  <a:pt x="548" y="655"/>
                  <a:pt x="515" y="701"/>
                </a:cubicBezTo>
                <a:cubicBezTo>
                  <a:pt x="533" y="693"/>
                  <a:pt x="545" y="688"/>
                  <a:pt x="559" y="682"/>
                </a:cubicBezTo>
                <a:cubicBezTo>
                  <a:pt x="533" y="745"/>
                  <a:pt x="494" y="762"/>
                  <a:pt x="432" y="735"/>
                </a:cubicBezTo>
                <a:close/>
                <a:moveTo>
                  <a:pt x="664" y="833"/>
                </a:moveTo>
                <a:cubicBezTo>
                  <a:pt x="654" y="848"/>
                  <a:pt x="642" y="862"/>
                  <a:pt x="632" y="878"/>
                </a:cubicBezTo>
                <a:cubicBezTo>
                  <a:pt x="594" y="935"/>
                  <a:pt x="535" y="958"/>
                  <a:pt x="469" y="974"/>
                </a:cubicBezTo>
                <a:cubicBezTo>
                  <a:pt x="471" y="948"/>
                  <a:pt x="470" y="924"/>
                  <a:pt x="474" y="901"/>
                </a:cubicBezTo>
                <a:cubicBezTo>
                  <a:pt x="487" y="817"/>
                  <a:pt x="529" y="749"/>
                  <a:pt x="594" y="695"/>
                </a:cubicBezTo>
                <a:cubicBezTo>
                  <a:pt x="609" y="682"/>
                  <a:pt x="631" y="677"/>
                  <a:pt x="653" y="690"/>
                </a:cubicBezTo>
                <a:cubicBezTo>
                  <a:pt x="632" y="740"/>
                  <a:pt x="613" y="789"/>
                  <a:pt x="577" y="840"/>
                </a:cubicBezTo>
                <a:cubicBezTo>
                  <a:pt x="589" y="831"/>
                  <a:pt x="597" y="828"/>
                  <a:pt x="600" y="823"/>
                </a:cubicBezTo>
                <a:cubicBezTo>
                  <a:pt x="626" y="783"/>
                  <a:pt x="650" y="743"/>
                  <a:pt x="677" y="700"/>
                </a:cubicBezTo>
                <a:cubicBezTo>
                  <a:pt x="680" y="707"/>
                  <a:pt x="684" y="713"/>
                  <a:pt x="685" y="719"/>
                </a:cubicBezTo>
                <a:cubicBezTo>
                  <a:pt x="691" y="759"/>
                  <a:pt x="686" y="798"/>
                  <a:pt x="664" y="833"/>
                </a:cubicBezTo>
                <a:close/>
                <a:moveTo>
                  <a:pt x="227" y="1218"/>
                </a:moveTo>
                <a:cubicBezTo>
                  <a:pt x="184" y="1233"/>
                  <a:pt x="141" y="1241"/>
                  <a:pt x="97" y="1218"/>
                </a:cubicBezTo>
                <a:cubicBezTo>
                  <a:pt x="72" y="1204"/>
                  <a:pt x="44" y="1196"/>
                  <a:pt x="19" y="1169"/>
                </a:cubicBezTo>
                <a:cubicBezTo>
                  <a:pt x="65" y="1154"/>
                  <a:pt x="100" y="1126"/>
                  <a:pt x="145" y="1118"/>
                </a:cubicBezTo>
                <a:cubicBezTo>
                  <a:pt x="189" y="1110"/>
                  <a:pt x="228" y="1112"/>
                  <a:pt x="262" y="1153"/>
                </a:cubicBezTo>
                <a:cubicBezTo>
                  <a:pt x="247" y="1158"/>
                  <a:pt x="236" y="1164"/>
                  <a:pt x="225" y="1166"/>
                </a:cubicBezTo>
                <a:cubicBezTo>
                  <a:pt x="214" y="1169"/>
                  <a:pt x="202" y="1169"/>
                  <a:pt x="190" y="1170"/>
                </a:cubicBezTo>
                <a:cubicBezTo>
                  <a:pt x="180" y="1171"/>
                  <a:pt x="169" y="1173"/>
                  <a:pt x="159" y="1174"/>
                </a:cubicBezTo>
                <a:cubicBezTo>
                  <a:pt x="196" y="1190"/>
                  <a:pt x="232" y="1183"/>
                  <a:pt x="270" y="1174"/>
                </a:cubicBezTo>
                <a:cubicBezTo>
                  <a:pt x="264" y="1201"/>
                  <a:pt x="247" y="1211"/>
                  <a:pt x="227" y="1218"/>
                </a:cubicBezTo>
                <a:close/>
                <a:moveTo>
                  <a:pt x="294" y="1105"/>
                </a:moveTo>
                <a:cubicBezTo>
                  <a:pt x="253" y="1083"/>
                  <a:pt x="221" y="1052"/>
                  <a:pt x="176" y="1043"/>
                </a:cubicBezTo>
                <a:cubicBezTo>
                  <a:pt x="200" y="1062"/>
                  <a:pt x="224" y="1081"/>
                  <a:pt x="253" y="1104"/>
                </a:cubicBezTo>
                <a:cubicBezTo>
                  <a:pt x="220" y="1100"/>
                  <a:pt x="193" y="1098"/>
                  <a:pt x="166" y="1094"/>
                </a:cubicBezTo>
                <a:cubicBezTo>
                  <a:pt x="163" y="1094"/>
                  <a:pt x="160" y="1091"/>
                  <a:pt x="158" y="1089"/>
                </a:cubicBezTo>
                <a:cubicBezTo>
                  <a:pt x="127" y="1060"/>
                  <a:pt x="105" y="1027"/>
                  <a:pt x="104" y="980"/>
                </a:cubicBezTo>
                <a:cubicBezTo>
                  <a:pt x="164" y="977"/>
                  <a:pt x="215" y="993"/>
                  <a:pt x="258" y="1030"/>
                </a:cubicBezTo>
                <a:cubicBezTo>
                  <a:pt x="279" y="1048"/>
                  <a:pt x="297" y="1070"/>
                  <a:pt x="294" y="1105"/>
                </a:cubicBezTo>
                <a:close/>
                <a:moveTo>
                  <a:pt x="414" y="1276"/>
                </a:moveTo>
                <a:cubicBezTo>
                  <a:pt x="398" y="1312"/>
                  <a:pt x="372" y="1338"/>
                  <a:pt x="341" y="1361"/>
                </a:cubicBezTo>
                <a:cubicBezTo>
                  <a:pt x="319" y="1378"/>
                  <a:pt x="296" y="1392"/>
                  <a:pt x="264" y="1394"/>
                </a:cubicBezTo>
                <a:cubicBezTo>
                  <a:pt x="266" y="1369"/>
                  <a:pt x="266" y="1347"/>
                  <a:pt x="270" y="1325"/>
                </a:cubicBezTo>
                <a:cubicBezTo>
                  <a:pt x="277" y="1283"/>
                  <a:pt x="297" y="1246"/>
                  <a:pt x="328" y="1216"/>
                </a:cubicBezTo>
                <a:cubicBezTo>
                  <a:pt x="345" y="1199"/>
                  <a:pt x="366" y="1187"/>
                  <a:pt x="396" y="1196"/>
                </a:cubicBezTo>
                <a:cubicBezTo>
                  <a:pt x="385" y="1234"/>
                  <a:pt x="350" y="1260"/>
                  <a:pt x="348" y="1299"/>
                </a:cubicBezTo>
                <a:cubicBezTo>
                  <a:pt x="368" y="1273"/>
                  <a:pt x="389" y="1247"/>
                  <a:pt x="412" y="1218"/>
                </a:cubicBezTo>
                <a:cubicBezTo>
                  <a:pt x="424" y="1242"/>
                  <a:pt x="421" y="1259"/>
                  <a:pt x="414" y="1276"/>
                </a:cubicBezTo>
                <a:close/>
                <a:moveTo>
                  <a:pt x="536" y="1112"/>
                </a:moveTo>
                <a:cubicBezTo>
                  <a:pt x="573" y="1085"/>
                  <a:pt x="606" y="1060"/>
                  <a:pt x="639" y="1035"/>
                </a:cubicBezTo>
                <a:cubicBezTo>
                  <a:pt x="615" y="1068"/>
                  <a:pt x="570" y="1101"/>
                  <a:pt x="536" y="1112"/>
                </a:cubicBezTo>
                <a:close/>
                <a:moveTo>
                  <a:pt x="233" y="1691"/>
                </a:moveTo>
                <a:cubicBezTo>
                  <a:pt x="217" y="1689"/>
                  <a:pt x="201" y="1683"/>
                  <a:pt x="191" y="1665"/>
                </a:cubicBezTo>
                <a:cubicBezTo>
                  <a:pt x="222" y="1646"/>
                  <a:pt x="251" y="1631"/>
                  <a:pt x="278" y="1611"/>
                </a:cubicBezTo>
                <a:cubicBezTo>
                  <a:pt x="300" y="1594"/>
                  <a:pt x="325" y="1586"/>
                  <a:pt x="351" y="1580"/>
                </a:cubicBezTo>
                <a:cubicBezTo>
                  <a:pt x="372" y="1575"/>
                  <a:pt x="392" y="1577"/>
                  <a:pt x="411" y="1594"/>
                </a:cubicBezTo>
                <a:cubicBezTo>
                  <a:pt x="389" y="1602"/>
                  <a:pt x="369" y="1609"/>
                  <a:pt x="350" y="1616"/>
                </a:cubicBezTo>
                <a:cubicBezTo>
                  <a:pt x="367" y="1617"/>
                  <a:pt x="382" y="1614"/>
                  <a:pt x="398" y="1613"/>
                </a:cubicBezTo>
                <a:cubicBezTo>
                  <a:pt x="413" y="1612"/>
                  <a:pt x="430" y="1609"/>
                  <a:pt x="442" y="1627"/>
                </a:cubicBezTo>
                <a:cubicBezTo>
                  <a:pt x="420" y="1634"/>
                  <a:pt x="399" y="1639"/>
                  <a:pt x="380" y="1646"/>
                </a:cubicBezTo>
                <a:cubicBezTo>
                  <a:pt x="359" y="1654"/>
                  <a:pt x="347" y="1678"/>
                  <a:pt x="321" y="1677"/>
                </a:cubicBezTo>
                <a:cubicBezTo>
                  <a:pt x="295" y="1704"/>
                  <a:pt x="263" y="1694"/>
                  <a:pt x="233" y="1691"/>
                </a:cubicBezTo>
                <a:close/>
                <a:moveTo>
                  <a:pt x="386" y="1825"/>
                </a:moveTo>
                <a:cubicBezTo>
                  <a:pt x="349" y="1843"/>
                  <a:pt x="311" y="1859"/>
                  <a:pt x="277" y="1888"/>
                </a:cubicBezTo>
                <a:cubicBezTo>
                  <a:pt x="280" y="1864"/>
                  <a:pt x="281" y="1839"/>
                  <a:pt x="286" y="1816"/>
                </a:cubicBezTo>
                <a:cubicBezTo>
                  <a:pt x="296" y="1773"/>
                  <a:pt x="312" y="1732"/>
                  <a:pt x="341" y="1697"/>
                </a:cubicBezTo>
                <a:cubicBezTo>
                  <a:pt x="375" y="1657"/>
                  <a:pt x="403" y="1649"/>
                  <a:pt x="447" y="1669"/>
                </a:cubicBezTo>
                <a:cubicBezTo>
                  <a:pt x="422" y="1694"/>
                  <a:pt x="393" y="1717"/>
                  <a:pt x="378" y="1751"/>
                </a:cubicBezTo>
                <a:cubicBezTo>
                  <a:pt x="407" y="1730"/>
                  <a:pt x="429" y="1700"/>
                  <a:pt x="463" y="1687"/>
                </a:cubicBezTo>
                <a:cubicBezTo>
                  <a:pt x="466" y="1692"/>
                  <a:pt x="467" y="1693"/>
                  <a:pt x="468" y="1695"/>
                </a:cubicBezTo>
                <a:cubicBezTo>
                  <a:pt x="469" y="1697"/>
                  <a:pt x="469" y="1699"/>
                  <a:pt x="469" y="1701"/>
                </a:cubicBezTo>
                <a:cubicBezTo>
                  <a:pt x="465" y="1758"/>
                  <a:pt x="438" y="1800"/>
                  <a:pt x="386" y="1825"/>
                </a:cubicBezTo>
                <a:close/>
                <a:moveTo>
                  <a:pt x="563" y="1732"/>
                </a:moveTo>
                <a:cubicBezTo>
                  <a:pt x="573" y="1784"/>
                  <a:pt x="568" y="1835"/>
                  <a:pt x="549" y="1884"/>
                </a:cubicBezTo>
                <a:cubicBezTo>
                  <a:pt x="547" y="1890"/>
                  <a:pt x="541" y="1896"/>
                  <a:pt x="538" y="1899"/>
                </a:cubicBezTo>
                <a:cubicBezTo>
                  <a:pt x="520" y="1879"/>
                  <a:pt x="504" y="1860"/>
                  <a:pt x="487" y="1842"/>
                </a:cubicBezTo>
                <a:cubicBezTo>
                  <a:pt x="471" y="1826"/>
                  <a:pt x="460" y="1809"/>
                  <a:pt x="458" y="1790"/>
                </a:cubicBezTo>
                <a:cubicBezTo>
                  <a:pt x="471" y="1769"/>
                  <a:pt x="482" y="1751"/>
                  <a:pt x="494" y="1730"/>
                </a:cubicBezTo>
                <a:cubicBezTo>
                  <a:pt x="503" y="1752"/>
                  <a:pt x="510" y="1772"/>
                  <a:pt x="518" y="1791"/>
                </a:cubicBezTo>
                <a:cubicBezTo>
                  <a:pt x="518" y="1758"/>
                  <a:pt x="504" y="1727"/>
                  <a:pt x="517" y="1694"/>
                </a:cubicBezTo>
                <a:cubicBezTo>
                  <a:pt x="547" y="1699"/>
                  <a:pt x="558" y="1707"/>
                  <a:pt x="563" y="1732"/>
                </a:cubicBezTo>
                <a:close/>
                <a:moveTo>
                  <a:pt x="537" y="1590"/>
                </a:moveTo>
                <a:cubicBezTo>
                  <a:pt x="578" y="1505"/>
                  <a:pt x="602" y="1470"/>
                  <a:pt x="627" y="1456"/>
                </a:cubicBezTo>
                <a:cubicBezTo>
                  <a:pt x="607" y="1510"/>
                  <a:pt x="575" y="1552"/>
                  <a:pt x="537" y="1590"/>
                </a:cubicBezTo>
                <a:close/>
                <a:moveTo>
                  <a:pt x="588" y="1454"/>
                </a:moveTo>
                <a:cubicBezTo>
                  <a:pt x="574" y="1460"/>
                  <a:pt x="560" y="1467"/>
                  <a:pt x="545" y="1468"/>
                </a:cubicBezTo>
                <a:cubicBezTo>
                  <a:pt x="510" y="1473"/>
                  <a:pt x="475" y="1471"/>
                  <a:pt x="443" y="1450"/>
                </a:cubicBezTo>
                <a:cubicBezTo>
                  <a:pt x="461" y="1372"/>
                  <a:pt x="589" y="1301"/>
                  <a:pt x="638" y="1340"/>
                </a:cubicBezTo>
                <a:cubicBezTo>
                  <a:pt x="614" y="1381"/>
                  <a:pt x="569" y="1395"/>
                  <a:pt x="529" y="1423"/>
                </a:cubicBezTo>
                <a:cubicBezTo>
                  <a:pt x="575" y="1418"/>
                  <a:pt x="605" y="1389"/>
                  <a:pt x="642" y="1370"/>
                </a:cubicBezTo>
                <a:cubicBezTo>
                  <a:pt x="642" y="1414"/>
                  <a:pt x="622" y="1439"/>
                  <a:pt x="588" y="1454"/>
                </a:cubicBezTo>
                <a:close/>
                <a:moveTo>
                  <a:pt x="786" y="1460"/>
                </a:moveTo>
                <a:cubicBezTo>
                  <a:pt x="821" y="1530"/>
                  <a:pt x="818" y="1601"/>
                  <a:pt x="781" y="1672"/>
                </a:cubicBezTo>
                <a:cubicBezTo>
                  <a:pt x="697" y="1634"/>
                  <a:pt x="647" y="1532"/>
                  <a:pt x="653" y="1449"/>
                </a:cubicBezTo>
                <a:cubicBezTo>
                  <a:pt x="655" y="1429"/>
                  <a:pt x="662" y="1408"/>
                  <a:pt x="682" y="1393"/>
                </a:cubicBezTo>
                <a:cubicBezTo>
                  <a:pt x="696" y="1428"/>
                  <a:pt x="710" y="1461"/>
                  <a:pt x="723" y="1493"/>
                </a:cubicBezTo>
                <a:cubicBezTo>
                  <a:pt x="725" y="1492"/>
                  <a:pt x="727" y="1492"/>
                  <a:pt x="729" y="1491"/>
                </a:cubicBezTo>
                <a:cubicBezTo>
                  <a:pt x="721" y="1457"/>
                  <a:pt x="713" y="1422"/>
                  <a:pt x="704" y="1387"/>
                </a:cubicBezTo>
                <a:cubicBezTo>
                  <a:pt x="732" y="1387"/>
                  <a:pt x="760" y="1408"/>
                  <a:pt x="786" y="1460"/>
                </a:cubicBezTo>
                <a:close/>
                <a:moveTo>
                  <a:pt x="966" y="721"/>
                </a:moveTo>
                <a:cubicBezTo>
                  <a:pt x="1019" y="706"/>
                  <a:pt x="1068" y="725"/>
                  <a:pt x="1115" y="748"/>
                </a:cubicBezTo>
                <a:cubicBezTo>
                  <a:pt x="1073" y="819"/>
                  <a:pt x="974" y="867"/>
                  <a:pt x="919" y="845"/>
                </a:cubicBezTo>
                <a:cubicBezTo>
                  <a:pt x="912" y="836"/>
                  <a:pt x="904" y="828"/>
                  <a:pt x="896" y="818"/>
                </a:cubicBezTo>
                <a:cubicBezTo>
                  <a:pt x="931" y="793"/>
                  <a:pt x="972" y="788"/>
                  <a:pt x="1012" y="773"/>
                </a:cubicBezTo>
                <a:cubicBezTo>
                  <a:pt x="977" y="768"/>
                  <a:pt x="937" y="775"/>
                  <a:pt x="894" y="795"/>
                </a:cubicBezTo>
                <a:cubicBezTo>
                  <a:pt x="909" y="755"/>
                  <a:pt x="931" y="731"/>
                  <a:pt x="966" y="721"/>
                </a:cubicBezTo>
                <a:close/>
                <a:moveTo>
                  <a:pt x="752" y="668"/>
                </a:moveTo>
                <a:cubicBezTo>
                  <a:pt x="748" y="675"/>
                  <a:pt x="745" y="682"/>
                  <a:pt x="746" y="688"/>
                </a:cubicBezTo>
                <a:cubicBezTo>
                  <a:pt x="749" y="762"/>
                  <a:pt x="752" y="836"/>
                  <a:pt x="756" y="909"/>
                </a:cubicBezTo>
                <a:cubicBezTo>
                  <a:pt x="761" y="981"/>
                  <a:pt x="754" y="1051"/>
                  <a:pt x="743" y="1121"/>
                </a:cubicBezTo>
                <a:cubicBezTo>
                  <a:pt x="740" y="1134"/>
                  <a:pt x="736" y="1148"/>
                  <a:pt x="733" y="1161"/>
                </a:cubicBezTo>
                <a:cubicBezTo>
                  <a:pt x="731" y="1132"/>
                  <a:pt x="736" y="1105"/>
                  <a:pt x="738" y="1077"/>
                </a:cubicBezTo>
                <a:cubicBezTo>
                  <a:pt x="744" y="983"/>
                  <a:pt x="742" y="889"/>
                  <a:pt x="737" y="795"/>
                </a:cubicBezTo>
                <a:cubicBezTo>
                  <a:pt x="732" y="718"/>
                  <a:pt x="726" y="640"/>
                  <a:pt x="720" y="563"/>
                </a:cubicBezTo>
                <a:cubicBezTo>
                  <a:pt x="715" y="490"/>
                  <a:pt x="724" y="418"/>
                  <a:pt x="742" y="347"/>
                </a:cubicBezTo>
                <a:cubicBezTo>
                  <a:pt x="748" y="323"/>
                  <a:pt x="759" y="301"/>
                  <a:pt x="768" y="278"/>
                </a:cubicBezTo>
                <a:cubicBezTo>
                  <a:pt x="788" y="284"/>
                  <a:pt x="787" y="298"/>
                  <a:pt x="786" y="310"/>
                </a:cubicBezTo>
                <a:cubicBezTo>
                  <a:pt x="785" y="324"/>
                  <a:pt x="783" y="338"/>
                  <a:pt x="779" y="351"/>
                </a:cubicBezTo>
                <a:cubicBezTo>
                  <a:pt x="767" y="390"/>
                  <a:pt x="779" y="437"/>
                  <a:pt x="732" y="467"/>
                </a:cubicBezTo>
                <a:cubicBezTo>
                  <a:pt x="752" y="470"/>
                  <a:pt x="756" y="479"/>
                  <a:pt x="753" y="492"/>
                </a:cubicBezTo>
                <a:cubicBezTo>
                  <a:pt x="750" y="504"/>
                  <a:pt x="750" y="516"/>
                  <a:pt x="746" y="527"/>
                </a:cubicBezTo>
                <a:cubicBezTo>
                  <a:pt x="739" y="544"/>
                  <a:pt x="741" y="558"/>
                  <a:pt x="755" y="571"/>
                </a:cubicBezTo>
                <a:cubicBezTo>
                  <a:pt x="735" y="599"/>
                  <a:pt x="746" y="625"/>
                  <a:pt x="758" y="651"/>
                </a:cubicBezTo>
                <a:cubicBezTo>
                  <a:pt x="779" y="696"/>
                  <a:pt x="796" y="742"/>
                  <a:pt x="825" y="783"/>
                </a:cubicBezTo>
                <a:cubicBezTo>
                  <a:pt x="833" y="793"/>
                  <a:pt x="834" y="801"/>
                  <a:pt x="821" y="808"/>
                </a:cubicBezTo>
                <a:cubicBezTo>
                  <a:pt x="782" y="769"/>
                  <a:pt x="778" y="713"/>
                  <a:pt x="752" y="668"/>
                </a:cubicBezTo>
                <a:close/>
                <a:moveTo>
                  <a:pt x="904" y="1151"/>
                </a:moveTo>
                <a:cubicBezTo>
                  <a:pt x="900" y="1148"/>
                  <a:pt x="895" y="1145"/>
                  <a:pt x="892" y="1142"/>
                </a:cubicBezTo>
                <a:cubicBezTo>
                  <a:pt x="886" y="1135"/>
                  <a:pt x="880" y="1129"/>
                  <a:pt x="874" y="1122"/>
                </a:cubicBezTo>
                <a:cubicBezTo>
                  <a:pt x="829" y="1064"/>
                  <a:pt x="815" y="998"/>
                  <a:pt x="823" y="926"/>
                </a:cubicBezTo>
                <a:cubicBezTo>
                  <a:pt x="824" y="916"/>
                  <a:pt x="830" y="906"/>
                  <a:pt x="835" y="897"/>
                </a:cubicBezTo>
                <a:cubicBezTo>
                  <a:pt x="837" y="897"/>
                  <a:pt x="839" y="898"/>
                  <a:pt x="841" y="898"/>
                </a:cubicBezTo>
                <a:cubicBezTo>
                  <a:pt x="854" y="943"/>
                  <a:pt x="867" y="987"/>
                  <a:pt x="881" y="1032"/>
                </a:cubicBezTo>
                <a:cubicBezTo>
                  <a:pt x="885" y="979"/>
                  <a:pt x="857" y="932"/>
                  <a:pt x="861" y="876"/>
                </a:cubicBezTo>
                <a:cubicBezTo>
                  <a:pt x="941" y="925"/>
                  <a:pt x="958" y="1084"/>
                  <a:pt x="904" y="1151"/>
                </a:cubicBezTo>
                <a:close/>
                <a:moveTo>
                  <a:pt x="911" y="881"/>
                </a:moveTo>
                <a:cubicBezTo>
                  <a:pt x="947" y="902"/>
                  <a:pt x="982" y="927"/>
                  <a:pt x="1020" y="945"/>
                </a:cubicBezTo>
                <a:cubicBezTo>
                  <a:pt x="1058" y="962"/>
                  <a:pt x="1099" y="974"/>
                  <a:pt x="1143" y="990"/>
                </a:cubicBezTo>
                <a:cubicBezTo>
                  <a:pt x="1065" y="987"/>
                  <a:pt x="932" y="931"/>
                  <a:pt x="911" y="881"/>
                </a:cubicBezTo>
                <a:close/>
                <a:moveTo>
                  <a:pt x="756" y="413"/>
                </a:moveTo>
                <a:cubicBezTo>
                  <a:pt x="764" y="398"/>
                  <a:pt x="771" y="384"/>
                  <a:pt x="749" y="373"/>
                </a:cubicBezTo>
                <a:cubicBezTo>
                  <a:pt x="744" y="388"/>
                  <a:pt x="740" y="401"/>
                  <a:pt x="756" y="413"/>
                </a:cubicBezTo>
                <a:close/>
                <a:moveTo>
                  <a:pt x="1143" y="14"/>
                </a:moveTo>
                <a:cubicBezTo>
                  <a:pt x="1141" y="10"/>
                  <a:pt x="1139" y="5"/>
                  <a:pt x="1137" y="0"/>
                </a:cubicBezTo>
                <a:cubicBezTo>
                  <a:pt x="1114" y="0"/>
                  <a:pt x="1114" y="0"/>
                  <a:pt x="1114" y="0"/>
                </a:cubicBezTo>
                <a:cubicBezTo>
                  <a:pt x="1121" y="27"/>
                  <a:pt x="1116" y="70"/>
                  <a:pt x="1097" y="152"/>
                </a:cubicBezTo>
                <a:cubicBezTo>
                  <a:pt x="1092" y="102"/>
                  <a:pt x="1093" y="52"/>
                  <a:pt x="1108" y="0"/>
                </a:cubicBezTo>
                <a:cubicBezTo>
                  <a:pt x="1069" y="0"/>
                  <a:pt x="1069" y="0"/>
                  <a:pt x="1069" y="0"/>
                </a:cubicBezTo>
                <a:cubicBezTo>
                  <a:pt x="1016" y="52"/>
                  <a:pt x="931" y="82"/>
                  <a:pt x="855" y="63"/>
                </a:cubicBezTo>
                <a:cubicBezTo>
                  <a:pt x="860" y="40"/>
                  <a:pt x="867" y="19"/>
                  <a:pt x="876" y="0"/>
                </a:cubicBezTo>
                <a:cubicBezTo>
                  <a:pt x="857" y="0"/>
                  <a:pt x="857" y="0"/>
                  <a:pt x="857" y="0"/>
                </a:cubicBezTo>
                <a:cubicBezTo>
                  <a:pt x="856" y="3"/>
                  <a:pt x="855" y="6"/>
                  <a:pt x="854" y="10"/>
                </a:cubicBezTo>
                <a:cubicBezTo>
                  <a:pt x="846" y="31"/>
                  <a:pt x="834" y="53"/>
                  <a:pt x="838" y="78"/>
                </a:cubicBezTo>
                <a:cubicBezTo>
                  <a:pt x="932" y="99"/>
                  <a:pt x="1011" y="70"/>
                  <a:pt x="1084" y="10"/>
                </a:cubicBezTo>
                <a:cubicBezTo>
                  <a:pt x="1082" y="45"/>
                  <a:pt x="1079" y="75"/>
                  <a:pt x="1078" y="105"/>
                </a:cubicBezTo>
                <a:cubicBezTo>
                  <a:pt x="1077" y="135"/>
                  <a:pt x="1079" y="165"/>
                  <a:pt x="1080" y="198"/>
                </a:cubicBezTo>
                <a:cubicBezTo>
                  <a:pt x="1018" y="192"/>
                  <a:pt x="974" y="224"/>
                  <a:pt x="941" y="270"/>
                </a:cubicBezTo>
                <a:cubicBezTo>
                  <a:pt x="908" y="314"/>
                  <a:pt x="874" y="360"/>
                  <a:pt x="889" y="418"/>
                </a:cubicBezTo>
                <a:cubicBezTo>
                  <a:pt x="914" y="412"/>
                  <a:pt x="938" y="405"/>
                  <a:pt x="962" y="400"/>
                </a:cubicBezTo>
                <a:cubicBezTo>
                  <a:pt x="985" y="394"/>
                  <a:pt x="1009" y="390"/>
                  <a:pt x="1030" y="386"/>
                </a:cubicBezTo>
                <a:cubicBezTo>
                  <a:pt x="1043" y="414"/>
                  <a:pt x="1057" y="442"/>
                  <a:pt x="1067" y="471"/>
                </a:cubicBezTo>
                <a:cubicBezTo>
                  <a:pt x="1081" y="506"/>
                  <a:pt x="1098" y="540"/>
                  <a:pt x="1093" y="579"/>
                </a:cubicBezTo>
                <a:cubicBezTo>
                  <a:pt x="1093" y="583"/>
                  <a:pt x="1096" y="586"/>
                  <a:pt x="1099" y="593"/>
                </a:cubicBezTo>
                <a:cubicBezTo>
                  <a:pt x="1140" y="543"/>
                  <a:pt x="1171" y="491"/>
                  <a:pt x="1188" y="432"/>
                </a:cubicBezTo>
                <a:cubicBezTo>
                  <a:pt x="1188" y="304"/>
                  <a:pt x="1188" y="304"/>
                  <a:pt x="1188" y="304"/>
                </a:cubicBezTo>
                <a:cubicBezTo>
                  <a:pt x="1187" y="301"/>
                  <a:pt x="1186" y="297"/>
                  <a:pt x="1184" y="295"/>
                </a:cubicBezTo>
                <a:cubicBezTo>
                  <a:pt x="1173" y="277"/>
                  <a:pt x="1161" y="260"/>
                  <a:pt x="1148" y="241"/>
                </a:cubicBezTo>
                <a:cubicBezTo>
                  <a:pt x="1167" y="235"/>
                  <a:pt x="1178" y="246"/>
                  <a:pt x="1188" y="256"/>
                </a:cubicBezTo>
                <a:cubicBezTo>
                  <a:pt x="1188" y="179"/>
                  <a:pt x="1188" y="179"/>
                  <a:pt x="1188" y="179"/>
                </a:cubicBezTo>
                <a:cubicBezTo>
                  <a:pt x="1179" y="177"/>
                  <a:pt x="1170" y="177"/>
                  <a:pt x="1160" y="178"/>
                </a:cubicBezTo>
                <a:cubicBezTo>
                  <a:pt x="1146" y="180"/>
                  <a:pt x="1133" y="187"/>
                  <a:pt x="1116" y="192"/>
                </a:cubicBezTo>
                <a:cubicBezTo>
                  <a:pt x="1119" y="139"/>
                  <a:pt x="1120" y="90"/>
                  <a:pt x="1133" y="41"/>
                </a:cubicBezTo>
                <a:cubicBezTo>
                  <a:pt x="1151" y="58"/>
                  <a:pt x="1166" y="75"/>
                  <a:pt x="1184" y="88"/>
                </a:cubicBezTo>
                <a:cubicBezTo>
                  <a:pt x="1186" y="89"/>
                  <a:pt x="1187" y="90"/>
                  <a:pt x="1188" y="91"/>
                </a:cubicBezTo>
                <a:cubicBezTo>
                  <a:pt x="1188" y="72"/>
                  <a:pt x="1188" y="72"/>
                  <a:pt x="1188" y="72"/>
                </a:cubicBezTo>
                <a:cubicBezTo>
                  <a:pt x="1181" y="66"/>
                  <a:pt x="1174" y="59"/>
                  <a:pt x="1167" y="52"/>
                </a:cubicBezTo>
                <a:cubicBezTo>
                  <a:pt x="1157" y="42"/>
                  <a:pt x="1150" y="28"/>
                  <a:pt x="1143" y="14"/>
                </a:cubicBezTo>
                <a:close/>
                <a:moveTo>
                  <a:pt x="1042" y="288"/>
                </a:moveTo>
                <a:cubicBezTo>
                  <a:pt x="1039" y="312"/>
                  <a:pt x="1036" y="333"/>
                  <a:pt x="1033" y="357"/>
                </a:cubicBezTo>
                <a:cubicBezTo>
                  <a:pt x="1019" y="371"/>
                  <a:pt x="1000" y="377"/>
                  <a:pt x="978" y="380"/>
                </a:cubicBezTo>
                <a:cubicBezTo>
                  <a:pt x="953" y="383"/>
                  <a:pt x="928" y="387"/>
                  <a:pt x="902" y="392"/>
                </a:cubicBezTo>
                <a:cubicBezTo>
                  <a:pt x="902" y="387"/>
                  <a:pt x="901" y="380"/>
                  <a:pt x="903" y="373"/>
                </a:cubicBezTo>
                <a:cubicBezTo>
                  <a:pt x="919" y="323"/>
                  <a:pt x="947" y="281"/>
                  <a:pt x="987" y="247"/>
                </a:cubicBezTo>
                <a:cubicBezTo>
                  <a:pt x="1007" y="230"/>
                  <a:pt x="1021" y="230"/>
                  <a:pt x="1047" y="246"/>
                </a:cubicBezTo>
                <a:cubicBezTo>
                  <a:pt x="1037" y="279"/>
                  <a:pt x="1006" y="295"/>
                  <a:pt x="986" y="321"/>
                </a:cubicBezTo>
                <a:cubicBezTo>
                  <a:pt x="1004" y="310"/>
                  <a:pt x="1022" y="300"/>
                  <a:pt x="1042" y="288"/>
                </a:cubicBezTo>
                <a:close/>
                <a:moveTo>
                  <a:pt x="1117" y="270"/>
                </a:moveTo>
                <a:cubicBezTo>
                  <a:pt x="1164" y="282"/>
                  <a:pt x="1181" y="306"/>
                  <a:pt x="1182" y="359"/>
                </a:cubicBezTo>
                <a:cubicBezTo>
                  <a:pt x="1183" y="404"/>
                  <a:pt x="1170" y="446"/>
                  <a:pt x="1150" y="485"/>
                </a:cubicBezTo>
                <a:cubicBezTo>
                  <a:pt x="1140" y="507"/>
                  <a:pt x="1125" y="527"/>
                  <a:pt x="1112" y="547"/>
                </a:cubicBezTo>
                <a:cubicBezTo>
                  <a:pt x="1104" y="503"/>
                  <a:pt x="1084" y="467"/>
                  <a:pt x="1067" y="430"/>
                </a:cubicBezTo>
                <a:cubicBezTo>
                  <a:pt x="1042" y="378"/>
                  <a:pt x="1048" y="329"/>
                  <a:pt x="1080" y="281"/>
                </a:cubicBezTo>
                <a:cubicBezTo>
                  <a:pt x="1081" y="280"/>
                  <a:pt x="1083" y="278"/>
                  <a:pt x="1085" y="277"/>
                </a:cubicBezTo>
                <a:cubicBezTo>
                  <a:pt x="1086" y="276"/>
                  <a:pt x="1089" y="276"/>
                  <a:pt x="1093" y="274"/>
                </a:cubicBezTo>
                <a:cubicBezTo>
                  <a:pt x="1111" y="306"/>
                  <a:pt x="1111" y="342"/>
                  <a:pt x="1120" y="377"/>
                </a:cubicBezTo>
                <a:cubicBezTo>
                  <a:pt x="1129" y="341"/>
                  <a:pt x="1121" y="306"/>
                  <a:pt x="1117" y="270"/>
                </a:cubicBezTo>
                <a:close/>
                <a:moveTo>
                  <a:pt x="1055" y="1164"/>
                </a:moveTo>
                <a:cubicBezTo>
                  <a:pt x="1049" y="1162"/>
                  <a:pt x="1043" y="1165"/>
                  <a:pt x="1033" y="1166"/>
                </a:cubicBezTo>
                <a:cubicBezTo>
                  <a:pt x="1035" y="1216"/>
                  <a:pt x="1037" y="1265"/>
                  <a:pt x="1040" y="1317"/>
                </a:cubicBezTo>
                <a:cubicBezTo>
                  <a:pt x="1021" y="1314"/>
                  <a:pt x="1003" y="1310"/>
                  <a:pt x="984" y="1309"/>
                </a:cubicBezTo>
                <a:cubicBezTo>
                  <a:pt x="952" y="1308"/>
                  <a:pt x="920" y="1310"/>
                  <a:pt x="900" y="1341"/>
                </a:cubicBezTo>
                <a:cubicBezTo>
                  <a:pt x="961" y="1472"/>
                  <a:pt x="1090" y="1509"/>
                  <a:pt x="1175" y="1469"/>
                </a:cubicBezTo>
                <a:cubicBezTo>
                  <a:pt x="1180" y="1479"/>
                  <a:pt x="1185" y="1489"/>
                  <a:pt x="1188" y="1500"/>
                </a:cubicBezTo>
                <a:cubicBezTo>
                  <a:pt x="1188" y="1279"/>
                  <a:pt x="1188" y="1279"/>
                  <a:pt x="1188" y="1279"/>
                </a:cubicBezTo>
                <a:cubicBezTo>
                  <a:pt x="1184" y="1266"/>
                  <a:pt x="1178" y="1254"/>
                  <a:pt x="1169" y="1243"/>
                </a:cubicBezTo>
                <a:cubicBezTo>
                  <a:pt x="1139" y="1206"/>
                  <a:pt x="1101" y="1179"/>
                  <a:pt x="1055" y="1164"/>
                </a:cubicBezTo>
                <a:close/>
                <a:moveTo>
                  <a:pt x="1033" y="1455"/>
                </a:moveTo>
                <a:cubicBezTo>
                  <a:pt x="980" y="1433"/>
                  <a:pt x="943" y="1395"/>
                  <a:pt x="918" y="1339"/>
                </a:cubicBezTo>
                <a:cubicBezTo>
                  <a:pt x="962" y="1319"/>
                  <a:pt x="1001" y="1324"/>
                  <a:pt x="1041" y="1338"/>
                </a:cubicBezTo>
                <a:cubicBezTo>
                  <a:pt x="1043" y="1340"/>
                  <a:pt x="1047" y="1341"/>
                  <a:pt x="1049" y="1343"/>
                </a:cubicBezTo>
                <a:cubicBezTo>
                  <a:pt x="1064" y="1366"/>
                  <a:pt x="1078" y="1389"/>
                  <a:pt x="1096" y="1418"/>
                </a:cubicBezTo>
                <a:cubicBezTo>
                  <a:pt x="1063" y="1402"/>
                  <a:pt x="1035" y="1389"/>
                  <a:pt x="1008" y="1376"/>
                </a:cubicBezTo>
                <a:cubicBezTo>
                  <a:pt x="1035" y="1412"/>
                  <a:pt x="1078" y="1426"/>
                  <a:pt x="1115" y="1453"/>
                </a:cubicBezTo>
                <a:cubicBezTo>
                  <a:pt x="1085" y="1471"/>
                  <a:pt x="1058" y="1465"/>
                  <a:pt x="1033" y="1455"/>
                </a:cubicBezTo>
                <a:close/>
                <a:moveTo>
                  <a:pt x="1166" y="1401"/>
                </a:moveTo>
                <a:cubicBezTo>
                  <a:pt x="1157" y="1363"/>
                  <a:pt x="1147" y="1328"/>
                  <a:pt x="1117" y="1302"/>
                </a:cubicBezTo>
                <a:cubicBezTo>
                  <a:pt x="1121" y="1312"/>
                  <a:pt x="1124" y="1322"/>
                  <a:pt x="1127" y="1331"/>
                </a:cubicBezTo>
                <a:cubicBezTo>
                  <a:pt x="1132" y="1342"/>
                  <a:pt x="1137" y="1353"/>
                  <a:pt x="1139" y="1365"/>
                </a:cubicBezTo>
                <a:cubicBezTo>
                  <a:pt x="1142" y="1376"/>
                  <a:pt x="1142" y="1388"/>
                  <a:pt x="1144" y="1403"/>
                </a:cubicBezTo>
                <a:cubicBezTo>
                  <a:pt x="1092" y="1391"/>
                  <a:pt x="1073" y="1357"/>
                  <a:pt x="1061" y="1315"/>
                </a:cubicBezTo>
                <a:cubicBezTo>
                  <a:pt x="1047" y="1271"/>
                  <a:pt x="1057" y="1226"/>
                  <a:pt x="1050" y="1179"/>
                </a:cubicBezTo>
                <a:cubicBezTo>
                  <a:pt x="1085" y="1189"/>
                  <a:pt x="1105" y="1210"/>
                  <a:pt x="1128" y="1227"/>
                </a:cubicBezTo>
                <a:cubicBezTo>
                  <a:pt x="1169" y="1255"/>
                  <a:pt x="1181" y="1298"/>
                  <a:pt x="1187" y="1344"/>
                </a:cubicBezTo>
                <a:cubicBezTo>
                  <a:pt x="1189" y="1364"/>
                  <a:pt x="1188" y="1384"/>
                  <a:pt x="1166" y="1401"/>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8474281" y="1503907"/>
            <a:ext cx="3226874" cy="1687924"/>
          </a:xfrm>
        </p:spPr>
        <p:txBody>
          <a:bodyPr anchor="b">
            <a:normAutofit/>
          </a:bodyPr>
          <a:lstStyle>
            <a:lvl1pPr>
              <a:lnSpc>
                <a:spcPct val="104000"/>
              </a:lnSpc>
              <a:defRPr sz="3399"/>
            </a:lvl1pPr>
          </a:lstStyle>
          <a:p>
            <a:r>
              <a:rPr lang="en-US"/>
              <a:t>Click to edit Master title style</a:t>
            </a:r>
            <a:endParaRPr lang="en-US" dirty="0"/>
          </a:p>
        </p:txBody>
      </p:sp>
      <p:sp>
        <p:nvSpPr>
          <p:cNvPr id="3" name="Content Placeholder 2"/>
          <p:cNvSpPr>
            <a:spLocks noGrp="1"/>
          </p:cNvSpPr>
          <p:nvPr>
            <p:ph idx="1"/>
          </p:nvPr>
        </p:nvSpPr>
        <p:spPr>
          <a:xfrm>
            <a:off x="487603" y="441414"/>
            <a:ext cx="7595062" cy="5654586"/>
          </a:xfrm>
        </p:spPr>
        <p:txBody>
          <a:bodyPr/>
          <a:lstStyle>
            <a:lvl1pPr>
              <a:defRPr sz="1999"/>
            </a:lvl1pPr>
            <a:lvl2pPr>
              <a:defRPr sz="1799"/>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4281" y="3223804"/>
            <a:ext cx="3226874" cy="2872197"/>
          </a:xfrm>
        </p:spPr>
        <p:txBody>
          <a:bodyPr/>
          <a:lstStyle>
            <a:lvl1pPr marL="0" indent="0">
              <a:spcBef>
                <a:spcPts val="1400"/>
              </a:spcBef>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a:xfrm>
            <a:off x="8474348" y="6286501"/>
            <a:ext cx="3226874" cy="365125"/>
          </a:xfrm>
        </p:spPr>
        <p:txBody>
          <a:bodyPr/>
          <a:lstStyle>
            <a:lvl1pPr algn="l">
              <a:defRPr/>
            </a:lvl1pPr>
          </a:lstStyle>
          <a:p>
            <a:fld id="{9AFE8FB1-0A7A-443E-AAF7-31D4FA1AA312}" type="datetimeFigureOut">
              <a:rPr lang="en-US" smtClean="0"/>
              <a:t>10/22/2017</a:t>
            </a:fld>
            <a:endParaRPr lang="en-US"/>
          </a:p>
        </p:txBody>
      </p:sp>
      <p:sp>
        <p:nvSpPr>
          <p:cNvPr id="6" name="Footer Placeholder 5"/>
          <p:cNvSpPr>
            <a:spLocks noGrp="1"/>
          </p:cNvSpPr>
          <p:nvPr>
            <p:ph type="ftr" sz="quarter" idx="11"/>
          </p:nvPr>
        </p:nvSpPr>
        <p:spPr>
          <a:xfrm>
            <a:off x="487603" y="6286501"/>
            <a:ext cx="7595062" cy="365125"/>
          </a:xfrm>
        </p:spPr>
        <p:txBody>
          <a:bodyPr/>
          <a:lstStyle>
            <a:lvl1pPr algn="l">
              <a:defRPr/>
            </a:lvl1pPr>
          </a:lstStyle>
          <a:p>
            <a:endParaRPr lang="en-GB"/>
          </a:p>
        </p:txBody>
      </p:sp>
      <p:sp>
        <p:nvSpPr>
          <p:cNvPr id="7" name="Slide Number Placeholder 6"/>
          <p:cNvSpPr>
            <a:spLocks noGrp="1"/>
          </p:cNvSpPr>
          <p:nvPr>
            <p:ph type="sldNum" sz="quarter" idx="12"/>
          </p:nvPr>
        </p:nvSpPr>
        <p:spPr>
          <a:xfrm>
            <a:off x="8474281" y="373605"/>
            <a:ext cx="3226874" cy="816481"/>
          </a:xfrm>
        </p:spPr>
        <p:txBody>
          <a:bodyPr anchor="t"/>
          <a:lstStyle>
            <a:lvl1pPr algn="l">
              <a:defRPr sz="4399"/>
            </a:lvl1pPr>
          </a:lstStyle>
          <a:p>
            <a:fld id="{25BA54BD-C84D-46CE-8B72-31BFB26ABA43}" type="slidenum">
              <a:rPr lang="en-GB" smtClean="0"/>
              <a:t>‹#›</a:t>
            </a:fld>
            <a:endParaRPr lang="en-GB"/>
          </a:p>
        </p:txBody>
      </p:sp>
    </p:spTree>
    <p:extLst>
      <p:ext uri="{BB962C8B-B14F-4D97-AF65-F5344CB8AC3E}">
        <p14:creationId xmlns:p14="http://schemas.microsoft.com/office/powerpoint/2010/main" val="285679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Freeform 5"/>
          <p:cNvSpPr>
            <a:spLocks noEditPoints="1"/>
          </p:cNvSpPr>
          <p:nvPr/>
        </p:nvSpPr>
        <p:spPr bwMode="auto">
          <a:xfrm>
            <a:off x="8409187" y="0"/>
            <a:ext cx="3779638" cy="6858000"/>
          </a:xfrm>
          <a:custGeom>
            <a:avLst/>
            <a:gdLst/>
            <a:ahLst/>
            <a:cxnLst/>
            <a:rect l="0" t="0" r="r" b="b"/>
            <a:pathLst>
              <a:path w="1189" h="2160">
                <a:moveTo>
                  <a:pt x="1000" y="1982"/>
                </a:moveTo>
                <a:cubicBezTo>
                  <a:pt x="1033" y="1946"/>
                  <a:pt x="1054" y="1904"/>
                  <a:pt x="1077" y="1863"/>
                </a:cubicBezTo>
                <a:cubicBezTo>
                  <a:pt x="1113" y="1797"/>
                  <a:pt x="1109" y="1731"/>
                  <a:pt x="1090" y="1663"/>
                </a:cubicBezTo>
                <a:cubicBezTo>
                  <a:pt x="1088" y="1658"/>
                  <a:pt x="1083" y="1654"/>
                  <a:pt x="1079" y="1649"/>
                </a:cubicBezTo>
                <a:cubicBezTo>
                  <a:pt x="1010" y="1686"/>
                  <a:pt x="950" y="1730"/>
                  <a:pt x="908" y="1797"/>
                </a:cubicBezTo>
                <a:cubicBezTo>
                  <a:pt x="887" y="1768"/>
                  <a:pt x="876" y="1734"/>
                  <a:pt x="839" y="1720"/>
                </a:cubicBezTo>
                <a:cubicBezTo>
                  <a:pt x="827" y="1741"/>
                  <a:pt x="812" y="1760"/>
                  <a:pt x="804" y="1781"/>
                </a:cubicBezTo>
                <a:cubicBezTo>
                  <a:pt x="793" y="1811"/>
                  <a:pt x="782" y="1843"/>
                  <a:pt x="780" y="1875"/>
                </a:cubicBezTo>
                <a:cubicBezTo>
                  <a:pt x="777" y="1933"/>
                  <a:pt x="787" y="1988"/>
                  <a:pt x="835" y="2029"/>
                </a:cubicBezTo>
                <a:cubicBezTo>
                  <a:pt x="840" y="2033"/>
                  <a:pt x="843" y="2038"/>
                  <a:pt x="849" y="2044"/>
                </a:cubicBezTo>
                <a:cubicBezTo>
                  <a:pt x="837" y="2050"/>
                  <a:pt x="828" y="2056"/>
                  <a:pt x="819" y="2060"/>
                </a:cubicBezTo>
                <a:cubicBezTo>
                  <a:pt x="758" y="2086"/>
                  <a:pt x="702" y="2119"/>
                  <a:pt x="652" y="2160"/>
                </a:cubicBezTo>
                <a:cubicBezTo>
                  <a:pt x="677" y="2160"/>
                  <a:pt x="677" y="2160"/>
                  <a:pt x="677" y="2160"/>
                </a:cubicBezTo>
                <a:cubicBezTo>
                  <a:pt x="722" y="2127"/>
                  <a:pt x="769" y="2098"/>
                  <a:pt x="821" y="2077"/>
                </a:cubicBezTo>
                <a:cubicBezTo>
                  <a:pt x="892" y="2047"/>
                  <a:pt x="964" y="2019"/>
                  <a:pt x="1035" y="1988"/>
                </a:cubicBezTo>
                <a:cubicBezTo>
                  <a:pt x="1087" y="1966"/>
                  <a:pt x="1138" y="1942"/>
                  <a:pt x="1188" y="1917"/>
                </a:cubicBezTo>
                <a:cubicBezTo>
                  <a:pt x="1188" y="1788"/>
                  <a:pt x="1188" y="1788"/>
                  <a:pt x="1188" y="1788"/>
                </a:cubicBezTo>
                <a:cubicBezTo>
                  <a:pt x="1187" y="1793"/>
                  <a:pt x="1185" y="1798"/>
                  <a:pt x="1184" y="1804"/>
                </a:cubicBezTo>
                <a:cubicBezTo>
                  <a:pt x="1155" y="1896"/>
                  <a:pt x="1087" y="1949"/>
                  <a:pt x="1000" y="1982"/>
                </a:cubicBezTo>
                <a:close/>
                <a:moveTo>
                  <a:pt x="853" y="1831"/>
                </a:moveTo>
                <a:cubicBezTo>
                  <a:pt x="826" y="1881"/>
                  <a:pt x="853" y="1928"/>
                  <a:pt x="844" y="1973"/>
                </a:cubicBezTo>
                <a:cubicBezTo>
                  <a:pt x="821" y="1968"/>
                  <a:pt x="811" y="1960"/>
                  <a:pt x="802" y="1937"/>
                </a:cubicBezTo>
                <a:cubicBezTo>
                  <a:pt x="791" y="1908"/>
                  <a:pt x="794" y="1878"/>
                  <a:pt x="800" y="1848"/>
                </a:cubicBezTo>
                <a:cubicBezTo>
                  <a:pt x="808" y="1802"/>
                  <a:pt x="822" y="1769"/>
                  <a:pt x="846" y="1742"/>
                </a:cubicBezTo>
                <a:cubicBezTo>
                  <a:pt x="898" y="1786"/>
                  <a:pt x="900" y="1828"/>
                  <a:pt x="855" y="1880"/>
                </a:cubicBezTo>
                <a:cubicBezTo>
                  <a:pt x="854" y="1864"/>
                  <a:pt x="854" y="1851"/>
                  <a:pt x="853" y="1831"/>
                </a:cubicBezTo>
                <a:close/>
                <a:moveTo>
                  <a:pt x="924" y="1977"/>
                </a:moveTo>
                <a:cubicBezTo>
                  <a:pt x="951" y="1933"/>
                  <a:pt x="976" y="1894"/>
                  <a:pt x="1000" y="1853"/>
                </a:cubicBezTo>
                <a:cubicBezTo>
                  <a:pt x="1003" y="1848"/>
                  <a:pt x="1002" y="1839"/>
                  <a:pt x="1004" y="1825"/>
                </a:cubicBezTo>
                <a:cubicBezTo>
                  <a:pt x="975" y="1879"/>
                  <a:pt x="940" y="1919"/>
                  <a:pt x="904" y="1960"/>
                </a:cubicBezTo>
                <a:cubicBezTo>
                  <a:pt x="883" y="1946"/>
                  <a:pt x="878" y="1924"/>
                  <a:pt x="883" y="1905"/>
                </a:cubicBezTo>
                <a:cubicBezTo>
                  <a:pt x="902" y="1823"/>
                  <a:pt x="944" y="1755"/>
                  <a:pt x="1014" y="1705"/>
                </a:cubicBezTo>
                <a:cubicBezTo>
                  <a:pt x="1033" y="1692"/>
                  <a:pt x="1054" y="1681"/>
                  <a:pt x="1076" y="1668"/>
                </a:cubicBezTo>
                <a:cubicBezTo>
                  <a:pt x="1092" y="1735"/>
                  <a:pt x="1097" y="1797"/>
                  <a:pt x="1063" y="1857"/>
                </a:cubicBezTo>
                <a:cubicBezTo>
                  <a:pt x="1054" y="1873"/>
                  <a:pt x="1046" y="1890"/>
                  <a:pt x="1037" y="1906"/>
                </a:cubicBezTo>
                <a:cubicBezTo>
                  <a:pt x="1015" y="1941"/>
                  <a:pt x="983" y="1963"/>
                  <a:pt x="944" y="1975"/>
                </a:cubicBezTo>
                <a:cubicBezTo>
                  <a:pt x="938" y="1977"/>
                  <a:pt x="932" y="1976"/>
                  <a:pt x="924" y="1977"/>
                </a:cubicBezTo>
                <a:close/>
                <a:moveTo>
                  <a:pt x="1188" y="0"/>
                </a:moveTo>
                <a:cubicBezTo>
                  <a:pt x="1188" y="0"/>
                  <a:pt x="1188" y="1"/>
                  <a:pt x="1188" y="1"/>
                </a:cubicBezTo>
                <a:cubicBezTo>
                  <a:pt x="1188" y="0"/>
                  <a:pt x="1188" y="0"/>
                  <a:pt x="1188" y="0"/>
                </a:cubicBezTo>
                <a:close/>
                <a:moveTo>
                  <a:pt x="944" y="2044"/>
                </a:moveTo>
                <a:cubicBezTo>
                  <a:pt x="938" y="2046"/>
                  <a:pt x="933" y="2051"/>
                  <a:pt x="928" y="2058"/>
                </a:cubicBezTo>
                <a:cubicBezTo>
                  <a:pt x="981" y="2061"/>
                  <a:pt x="1032" y="2041"/>
                  <a:pt x="1085" y="2058"/>
                </a:cubicBezTo>
                <a:cubicBezTo>
                  <a:pt x="1085" y="2072"/>
                  <a:pt x="1077" y="2075"/>
                  <a:pt x="1064" y="2073"/>
                </a:cubicBezTo>
                <a:cubicBezTo>
                  <a:pt x="1015" y="2065"/>
                  <a:pt x="965" y="2070"/>
                  <a:pt x="916" y="2071"/>
                </a:cubicBezTo>
                <a:cubicBezTo>
                  <a:pt x="888" y="2072"/>
                  <a:pt x="859" y="2074"/>
                  <a:pt x="843" y="2104"/>
                </a:cubicBezTo>
                <a:cubicBezTo>
                  <a:pt x="825" y="2097"/>
                  <a:pt x="812" y="2102"/>
                  <a:pt x="800" y="2116"/>
                </a:cubicBezTo>
                <a:cubicBezTo>
                  <a:pt x="792" y="2125"/>
                  <a:pt x="781" y="2130"/>
                  <a:pt x="772" y="2137"/>
                </a:cubicBezTo>
                <a:cubicBezTo>
                  <a:pt x="761" y="2146"/>
                  <a:pt x="752" y="2147"/>
                  <a:pt x="740" y="2130"/>
                </a:cubicBezTo>
                <a:cubicBezTo>
                  <a:pt x="739" y="2142"/>
                  <a:pt x="735" y="2152"/>
                  <a:pt x="731" y="2160"/>
                </a:cubicBezTo>
                <a:cubicBezTo>
                  <a:pt x="768" y="2160"/>
                  <a:pt x="768" y="2160"/>
                  <a:pt x="768" y="2160"/>
                </a:cubicBezTo>
                <a:cubicBezTo>
                  <a:pt x="782" y="2150"/>
                  <a:pt x="797" y="2140"/>
                  <a:pt x="813" y="2130"/>
                </a:cubicBezTo>
                <a:cubicBezTo>
                  <a:pt x="819" y="2127"/>
                  <a:pt x="827" y="2123"/>
                  <a:pt x="833" y="2124"/>
                </a:cubicBezTo>
                <a:cubicBezTo>
                  <a:pt x="854" y="2129"/>
                  <a:pt x="870" y="2119"/>
                  <a:pt x="887" y="2110"/>
                </a:cubicBezTo>
                <a:cubicBezTo>
                  <a:pt x="943" y="2084"/>
                  <a:pt x="1002" y="2083"/>
                  <a:pt x="1063" y="2091"/>
                </a:cubicBezTo>
                <a:cubicBezTo>
                  <a:pt x="1054" y="2113"/>
                  <a:pt x="1049" y="2137"/>
                  <a:pt x="1048" y="2160"/>
                </a:cubicBezTo>
                <a:cubicBezTo>
                  <a:pt x="1082" y="2160"/>
                  <a:pt x="1082" y="2160"/>
                  <a:pt x="1082" y="2160"/>
                </a:cubicBezTo>
                <a:cubicBezTo>
                  <a:pt x="1088" y="2149"/>
                  <a:pt x="1096" y="2139"/>
                  <a:pt x="1105" y="2128"/>
                </a:cubicBezTo>
                <a:cubicBezTo>
                  <a:pt x="1106" y="2139"/>
                  <a:pt x="1107" y="2150"/>
                  <a:pt x="1108" y="2160"/>
                </a:cubicBezTo>
                <a:cubicBezTo>
                  <a:pt x="1126" y="2160"/>
                  <a:pt x="1126" y="2160"/>
                  <a:pt x="1126" y="2160"/>
                </a:cubicBezTo>
                <a:cubicBezTo>
                  <a:pt x="1125" y="2147"/>
                  <a:pt x="1125" y="2134"/>
                  <a:pt x="1127" y="2120"/>
                </a:cubicBezTo>
                <a:cubicBezTo>
                  <a:pt x="1139" y="2123"/>
                  <a:pt x="1151" y="2126"/>
                  <a:pt x="1162" y="2129"/>
                </a:cubicBezTo>
                <a:cubicBezTo>
                  <a:pt x="1171" y="2137"/>
                  <a:pt x="1178" y="2147"/>
                  <a:pt x="1183" y="2160"/>
                </a:cubicBezTo>
                <a:cubicBezTo>
                  <a:pt x="1188" y="2160"/>
                  <a:pt x="1188" y="2160"/>
                  <a:pt x="1188" y="2160"/>
                </a:cubicBezTo>
                <a:cubicBezTo>
                  <a:pt x="1188" y="2075"/>
                  <a:pt x="1188" y="2075"/>
                  <a:pt x="1188" y="2075"/>
                </a:cubicBezTo>
                <a:cubicBezTo>
                  <a:pt x="1180" y="2072"/>
                  <a:pt x="1171" y="2068"/>
                  <a:pt x="1164" y="2063"/>
                </a:cubicBezTo>
                <a:cubicBezTo>
                  <a:pt x="1172" y="2059"/>
                  <a:pt x="1180" y="2055"/>
                  <a:pt x="1188" y="2052"/>
                </a:cubicBezTo>
                <a:cubicBezTo>
                  <a:pt x="1188" y="2033"/>
                  <a:pt x="1188" y="2033"/>
                  <a:pt x="1188" y="2033"/>
                </a:cubicBezTo>
                <a:cubicBezTo>
                  <a:pt x="1184" y="2033"/>
                  <a:pt x="1179" y="2034"/>
                  <a:pt x="1174" y="2035"/>
                </a:cubicBezTo>
                <a:cubicBezTo>
                  <a:pt x="1173" y="2033"/>
                  <a:pt x="1172" y="2032"/>
                  <a:pt x="1170" y="2030"/>
                </a:cubicBezTo>
                <a:cubicBezTo>
                  <a:pt x="1176" y="2023"/>
                  <a:pt x="1181" y="2014"/>
                  <a:pt x="1188" y="2008"/>
                </a:cubicBezTo>
                <a:cubicBezTo>
                  <a:pt x="1188" y="1978"/>
                  <a:pt x="1188" y="1978"/>
                  <a:pt x="1188" y="1978"/>
                </a:cubicBezTo>
                <a:cubicBezTo>
                  <a:pt x="1156" y="1994"/>
                  <a:pt x="1124" y="2015"/>
                  <a:pt x="1093" y="2040"/>
                </a:cubicBezTo>
                <a:cubicBezTo>
                  <a:pt x="1072" y="2038"/>
                  <a:pt x="1051" y="2035"/>
                  <a:pt x="1027" y="2033"/>
                </a:cubicBezTo>
                <a:cubicBezTo>
                  <a:pt x="1082" y="2005"/>
                  <a:pt x="1136" y="1979"/>
                  <a:pt x="1188" y="1952"/>
                </a:cubicBezTo>
                <a:cubicBezTo>
                  <a:pt x="1188" y="1936"/>
                  <a:pt x="1188" y="1936"/>
                  <a:pt x="1188" y="1936"/>
                </a:cubicBezTo>
                <a:cubicBezTo>
                  <a:pt x="1175" y="1942"/>
                  <a:pt x="1161" y="1949"/>
                  <a:pt x="1147" y="1955"/>
                </a:cubicBezTo>
                <a:cubicBezTo>
                  <a:pt x="1079" y="1983"/>
                  <a:pt x="1011" y="2014"/>
                  <a:pt x="944" y="2044"/>
                </a:cubicBezTo>
                <a:close/>
                <a:moveTo>
                  <a:pt x="1172" y="974"/>
                </a:moveTo>
                <a:cubicBezTo>
                  <a:pt x="1082" y="958"/>
                  <a:pt x="1004" y="929"/>
                  <a:pt x="935" y="870"/>
                </a:cubicBezTo>
                <a:cubicBezTo>
                  <a:pt x="1024" y="864"/>
                  <a:pt x="1090" y="826"/>
                  <a:pt x="1132" y="750"/>
                </a:cubicBezTo>
                <a:cubicBezTo>
                  <a:pt x="1084" y="682"/>
                  <a:pt x="924" y="680"/>
                  <a:pt x="841" y="773"/>
                </a:cubicBezTo>
                <a:cubicBezTo>
                  <a:pt x="807" y="722"/>
                  <a:pt x="781" y="669"/>
                  <a:pt x="780" y="607"/>
                </a:cubicBezTo>
                <a:cubicBezTo>
                  <a:pt x="780" y="588"/>
                  <a:pt x="782" y="570"/>
                  <a:pt x="768" y="553"/>
                </a:cubicBezTo>
                <a:cubicBezTo>
                  <a:pt x="764" y="548"/>
                  <a:pt x="764" y="539"/>
                  <a:pt x="765" y="532"/>
                </a:cubicBezTo>
                <a:cubicBezTo>
                  <a:pt x="772" y="448"/>
                  <a:pt x="793" y="367"/>
                  <a:pt x="828" y="290"/>
                </a:cubicBezTo>
                <a:cubicBezTo>
                  <a:pt x="840" y="264"/>
                  <a:pt x="858" y="241"/>
                  <a:pt x="881" y="222"/>
                </a:cubicBezTo>
                <a:cubicBezTo>
                  <a:pt x="889" y="215"/>
                  <a:pt x="897" y="206"/>
                  <a:pt x="905" y="198"/>
                </a:cubicBezTo>
                <a:cubicBezTo>
                  <a:pt x="893" y="174"/>
                  <a:pt x="874" y="173"/>
                  <a:pt x="854" y="176"/>
                </a:cubicBezTo>
                <a:cubicBezTo>
                  <a:pt x="811" y="182"/>
                  <a:pt x="781" y="209"/>
                  <a:pt x="764" y="246"/>
                </a:cubicBezTo>
                <a:cubicBezTo>
                  <a:pt x="715" y="348"/>
                  <a:pt x="698" y="456"/>
                  <a:pt x="705" y="569"/>
                </a:cubicBezTo>
                <a:cubicBezTo>
                  <a:pt x="705" y="579"/>
                  <a:pt x="704" y="590"/>
                  <a:pt x="704" y="603"/>
                </a:cubicBezTo>
                <a:cubicBezTo>
                  <a:pt x="696" y="600"/>
                  <a:pt x="690" y="599"/>
                  <a:pt x="684" y="597"/>
                </a:cubicBezTo>
                <a:cubicBezTo>
                  <a:pt x="626" y="573"/>
                  <a:pt x="572" y="588"/>
                  <a:pt x="521" y="617"/>
                </a:cubicBezTo>
                <a:cubicBezTo>
                  <a:pt x="494" y="633"/>
                  <a:pt x="470" y="656"/>
                  <a:pt x="448" y="680"/>
                </a:cubicBezTo>
                <a:cubicBezTo>
                  <a:pt x="432" y="696"/>
                  <a:pt x="422" y="718"/>
                  <a:pt x="409" y="738"/>
                </a:cubicBezTo>
                <a:cubicBezTo>
                  <a:pt x="438" y="766"/>
                  <a:pt x="474" y="760"/>
                  <a:pt x="509" y="766"/>
                </a:cubicBezTo>
                <a:cubicBezTo>
                  <a:pt x="467" y="834"/>
                  <a:pt x="455" y="907"/>
                  <a:pt x="453" y="985"/>
                </a:cubicBezTo>
                <a:cubicBezTo>
                  <a:pt x="459" y="986"/>
                  <a:pt x="465" y="989"/>
                  <a:pt x="470" y="988"/>
                </a:cubicBezTo>
                <a:cubicBezTo>
                  <a:pt x="540" y="975"/>
                  <a:pt x="601" y="949"/>
                  <a:pt x="643" y="887"/>
                </a:cubicBezTo>
                <a:cubicBezTo>
                  <a:pt x="670" y="848"/>
                  <a:pt x="698" y="811"/>
                  <a:pt x="715" y="766"/>
                </a:cubicBezTo>
                <a:cubicBezTo>
                  <a:pt x="724" y="859"/>
                  <a:pt x="708" y="943"/>
                  <a:pt x="638" y="1010"/>
                </a:cubicBezTo>
                <a:cubicBezTo>
                  <a:pt x="601" y="1045"/>
                  <a:pt x="563" y="1079"/>
                  <a:pt x="517" y="1100"/>
                </a:cubicBezTo>
                <a:cubicBezTo>
                  <a:pt x="460" y="1127"/>
                  <a:pt x="402" y="1151"/>
                  <a:pt x="334" y="1152"/>
                </a:cubicBezTo>
                <a:cubicBezTo>
                  <a:pt x="332" y="1058"/>
                  <a:pt x="242" y="958"/>
                  <a:pt x="98" y="963"/>
                </a:cubicBezTo>
                <a:cubicBezTo>
                  <a:pt x="78" y="994"/>
                  <a:pt x="91" y="1023"/>
                  <a:pt x="106" y="1052"/>
                </a:cubicBezTo>
                <a:cubicBezTo>
                  <a:pt x="115" y="1068"/>
                  <a:pt x="127" y="1083"/>
                  <a:pt x="138" y="1098"/>
                </a:cubicBezTo>
                <a:cubicBezTo>
                  <a:pt x="91" y="1119"/>
                  <a:pt x="46" y="1139"/>
                  <a:pt x="0" y="1159"/>
                </a:cubicBezTo>
                <a:cubicBezTo>
                  <a:pt x="3" y="1169"/>
                  <a:pt x="4" y="1176"/>
                  <a:pt x="8" y="1180"/>
                </a:cubicBezTo>
                <a:cubicBezTo>
                  <a:pt x="41" y="1215"/>
                  <a:pt x="84" y="1237"/>
                  <a:pt x="130" y="1247"/>
                </a:cubicBezTo>
                <a:cubicBezTo>
                  <a:pt x="165" y="1255"/>
                  <a:pt x="200" y="1242"/>
                  <a:pt x="234" y="1232"/>
                </a:cubicBezTo>
                <a:cubicBezTo>
                  <a:pt x="265" y="1223"/>
                  <a:pt x="290" y="1205"/>
                  <a:pt x="313" y="1184"/>
                </a:cubicBezTo>
                <a:cubicBezTo>
                  <a:pt x="322" y="1176"/>
                  <a:pt x="331" y="1169"/>
                  <a:pt x="348" y="1176"/>
                </a:cubicBezTo>
                <a:cubicBezTo>
                  <a:pt x="308" y="1202"/>
                  <a:pt x="285" y="1239"/>
                  <a:pt x="266" y="1280"/>
                </a:cubicBezTo>
                <a:cubicBezTo>
                  <a:pt x="247" y="1323"/>
                  <a:pt x="247" y="1367"/>
                  <a:pt x="252" y="1414"/>
                </a:cubicBezTo>
                <a:cubicBezTo>
                  <a:pt x="315" y="1407"/>
                  <a:pt x="362" y="1374"/>
                  <a:pt x="401" y="1328"/>
                </a:cubicBezTo>
                <a:cubicBezTo>
                  <a:pt x="440" y="1283"/>
                  <a:pt x="461" y="1230"/>
                  <a:pt x="453" y="1167"/>
                </a:cubicBezTo>
                <a:cubicBezTo>
                  <a:pt x="562" y="1132"/>
                  <a:pt x="652" y="1073"/>
                  <a:pt x="719" y="980"/>
                </a:cubicBezTo>
                <a:cubicBezTo>
                  <a:pt x="728" y="1089"/>
                  <a:pt x="709" y="1195"/>
                  <a:pt x="681" y="1300"/>
                </a:cubicBezTo>
                <a:cubicBezTo>
                  <a:pt x="661" y="1301"/>
                  <a:pt x="643" y="1300"/>
                  <a:pt x="625" y="1302"/>
                </a:cubicBezTo>
                <a:cubicBezTo>
                  <a:pt x="568" y="1309"/>
                  <a:pt x="517" y="1331"/>
                  <a:pt x="475" y="1370"/>
                </a:cubicBezTo>
                <a:cubicBezTo>
                  <a:pt x="455" y="1388"/>
                  <a:pt x="440" y="1413"/>
                  <a:pt x="424" y="1436"/>
                </a:cubicBezTo>
                <a:cubicBezTo>
                  <a:pt x="418" y="1445"/>
                  <a:pt x="423" y="1453"/>
                  <a:pt x="431" y="1461"/>
                </a:cubicBezTo>
                <a:cubicBezTo>
                  <a:pt x="454" y="1481"/>
                  <a:pt x="482" y="1483"/>
                  <a:pt x="510" y="1485"/>
                </a:cubicBezTo>
                <a:cubicBezTo>
                  <a:pt x="532" y="1487"/>
                  <a:pt x="554" y="1482"/>
                  <a:pt x="579" y="1480"/>
                </a:cubicBezTo>
                <a:cubicBezTo>
                  <a:pt x="558" y="1527"/>
                  <a:pt x="528" y="1566"/>
                  <a:pt x="497" y="1609"/>
                </a:cubicBezTo>
                <a:cubicBezTo>
                  <a:pt x="488" y="1595"/>
                  <a:pt x="481" y="1581"/>
                  <a:pt x="472" y="1571"/>
                </a:cubicBezTo>
                <a:cubicBezTo>
                  <a:pt x="448" y="1545"/>
                  <a:pt x="415" y="1541"/>
                  <a:pt x="383" y="1545"/>
                </a:cubicBezTo>
                <a:cubicBezTo>
                  <a:pt x="347" y="1550"/>
                  <a:pt x="314" y="1564"/>
                  <a:pt x="286" y="1586"/>
                </a:cubicBezTo>
                <a:cubicBezTo>
                  <a:pt x="270" y="1598"/>
                  <a:pt x="254" y="1608"/>
                  <a:pt x="238" y="1619"/>
                </a:cubicBezTo>
                <a:cubicBezTo>
                  <a:pt x="212" y="1637"/>
                  <a:pt x="184" y="1649"/>
                  <a:pt x="144" y="1639"/>
                </a:cubicBezTo>
                <a:cubicBezTo>
                  <a:pt x="166" y="1670"/>
                  <a:pt x="188" y="1693"/>
                  <a:pt x="217" y="1703"/>
                </a:cubicBezTo>
                <a:cubicBezTo>
                  <a:pt x="244" y="1712"/>
                  <a:pt x="275" y="1710"/>
                  <a:pt x="308" y="1713"/>
                </a:cubicBezTo>
                <a:cubicBezTo>
                  <a:pt x="271" y="1780"/>
                  <a:pt x="258" y="1852"/>
                  <a:pt x="259" y="1932"/>
                </a:cubicBezTo>
                <a:cubicBezTo>
                  <a:pt x="265" y="1929"/>
                  <a:pt x="270" y="1928"/>
                  <a:pt x="272" y="1925"/>
                </a:cubicBezTo>
                <a:cubicBezTo>
                  <a:pt x="293" y="1892"/>
                  <a:pt x="328" y="1876"/>
                  <a:pt x="360" y="1857"/>
                </a:cubicBezTo>
                <a:cubicBezTo>
                  <a:pt x="386" y="1841"/>
                  <a:pt x="414" y="1828"/>
                  <a:pt x="442" y="1814"/>
                </a:cubicBezTo>
                <a:cubicBezTo>
                  <a:pt x="456" y="1830"/>
                  <a:pt x="472" y="1849"/>
                  <a:pt x="487" y="1868"/>
                </a:cubicBezTo>
                <a:cubicBezTo>
                  <a:pt x="502" y="1887"/>
                  <a:pt x="516" y="1907"/>
                  <a:pt x="532" y="1927"/>
                </a:cubicBezTo>
                <a:cubicBezTo>
                  <a:pt x="580" y="1892"/>
                  <a:pt x="583" y="1835"/>
                  <a:pt x="585" y="1780"/>
                </a:cubicBezTo>
                <a:cubicBezTo>
                  <a:pt x="587" y="1723"/>
                  <a:pt x="573" y="1671"/>
                  <a:pt x="522" y="1636"/>
                </a:cubicBezTo>
                <a:cubicBezTo>
                  <a:pt x="543" y="1611"/>
                  <a:pt x="563" y="1589"/>
                  <a:pt x="581" y="1565"/>
                </a:cubicBezTo>
                <a:cubicBezTo>
                  <a:pt x="600" y="1542"/>
                  <a:pt x="616" y="1516"/>
                  <a:pt x="636" y="1487"/>
                </a:cubicBezTo>
                <a:cubicBezTo>
                  <a:pt x="655" y="1580"/>
                  <a:pt x="699" y="1653"/>
                  <a:pt x="785" y="1695"/>
                </a:cubicBezTo>
                <a:cubicBezTo>
                  <a:pt x="804" y="1678"/>
                  <a:pt x="809" y="1654"/>
                  <a:pt x="816" y="1632"/>
                </a:cubicBezTo>
                <a:cubicBezTo>
                  <a:pt x="835" y="1577"/>
                  <a:pt x="826" y="1522"/>
                  <a:pt x="808" y="1467"/>
                </a:cubicBezTo>
                <a:cubicBezTo>
                  <a:pt x="788" y="1406"/>
                  <a:pt x="752" y="1354"/>
                  <a:pt x="713" y="1301"/>
                </a:cubicBezTo>
                <a:cubicBezTo>
                  <a:pt x="741" y="1217"/>
                  <a:pt x="763" y="1129"/>
                  <a:pt x="769" y="1039"/>
                </a:cubicBezTo>
                <a:cubicBezTo>
                  <a:pt x="775" y="950"/>
                  <a:pt x="772" y="861"/>
                  <a:pt x="773" y="768"/>
                </a:cubicBezTo>
                <a:cubicBezTo>
                  <a:pt x="786" y="787"/>
                  <a:pt x="798" y="806"/>
                  <a:pt x="809" y="823"/>
                </a:cubicBezTo>
                <a:cubicBezTo>
                  <a:pt x="778" y="957"/>
                  <a:pt x="799" y="1075"/>
                  <a:pt x="903" y="1174"/>
                </a:cubicBezTo>
                <a:cubicBezTo>
                  <a:pt x="936" y="1140"/>
                  <a:pt x="950" y="1101"/>
                  <a:pt x="950" y="1058"/>
                </a:cubicBezTo>
                <a:cubicBezTo>
                  <a:pt x="949" y="1018"/>
                  <a:pt x="943" y="978"/>
                  <a:pt x="939" y="935"/>
                </a:cubicBezTo>
                <a:cubicBezTo>
                  <a:pt x="1011" y="985"/>
                  <a:pt x="1093" y="1003"/>
                  <a:pt x="1181" y="1016"/>
                </a:cubicBezTo>
                <a:cubicBezTo>
                  <a:pt x="1183" y="1021"/>
                  <a:pt x="1186" y="1027"/>
                  <a:pt x="1188" y="1032"/>
                </a:cubicBezTo>
                <a:cubicBezTo>
                  <a:pt x="1188" y="906"/>
                  <a:pt x="1188" y="906"/>
                  <a:pt x="1188" y="906"/>
                </a:cubicBezTo>
                <a:cubicBezTo>
                  <a:pt x="1185" y="895"/>
                  <a:pt x="1185" y="883"/>
                  <a:pt x="1188" y="871"/>
                </a:cubicBezTo>
                <a:cubicBezTo>
                  <a:pt x="1188" y="826"/>
                  <a:pt x="1188" y="826"/>
                  <a:pt x="1188" y="826"/>
                </a:cubicBezTo>
                <a:cubicBezTo>
                  <a:pt x="1164" y="869"/>
                  <a:pt x="1159" y="919"/>
                  <a:pt x="1172" y="974"/>
                </a:cubicBezTo>
                <a:close/>
                <a:moveTo>
                  <a:pt x="827" y="220"/>
                </a:moveTo>
                <a:cubicBezTo>
                  <a:pt x="823" y="242"/>
                  <a:pt x="823" y="242"/>
                  <a:pt x="790" y="245"/>
                </a:cubicBezTo>
                <a:cubicBezTo>
                  <a:pt x="804" y="221"/>
                  <a:pt x="804" y="221"/>
                  <a:pt x="827" y="220"/>
                </a:cubicBezTo>
                <a:close/>
                <a:moveTo>
                  <a:pt x="432" y="735"/>
                </a:moveTo>
                <a:cubicBezTo>
                  <a:pt x="446" y="701"/>
                  <a:pt x="469" y="674"/>
                  <a:pt x="506" y="646"/>
                </a:cubicBezTo>
                <a:cubicBezTo>
                  <a:pt x="531" y="628"/>
                  <a:pt x="556" y="612"/>
                  <a:pt x="587" y="609"/>
                </a:cubicBezTo>
                <a:cubicBezTo>
                  <a:pt x="611" y="607"/>
                  <a:pt x="623" y="612"/>
                  <a:pt x="638" y="630"/>
                </a:cubicBezTo>
                <a:cubicBezTo>
                  <a:pt x="602" y="658"/>
                  <a:pt x="548" y="655"/>
                  <a:pt x="515" y="701"/>
                </a:cubicBezTo>
                <a:cubicBezTo>
                  <a:pt x="533" y="693"/>
                  <a:pt x="545" y="688"/>
                  <a:pt x="559" y="682"/>
                </a:cubicBezTo>
                <a:cubicBezTo>
                  <a:pt x="533" y="745"/>
                  <a:pt x="494" y="762"/>
                  <a:pt x="432" y="735"/>
                </a:cubicBezTo>
                <a:close/>
                <a:moveTo>
                  <a:pt x="664" y="833"/>
                </a:moveTo>
                <a:cubicBezTo>
                  <a:pt x="654" y="848"/>
                  <a:pt x="642" y="862"/>
                  <a:pt x="632" y="878"/>
                </a:cubicBezTo>
                <a:cubicBezTo>
                  <a:pt x="594" y="935"/>
                  <a:pt x="535" y="958"/>
                  <a:pt x="469" y="974"/>
                </a:cubicBezTo>
                <a:cubicBezTo>
                  <a:pt x="471" y="948"/>
                  <a:pt x="470" y="924"/>
                  <a:pt x="474" y="901"/>
                </a:cubicBezTo>
                <a:cubicBezTo>
                  <a:pt x="487" y="817"/>
                  <a:pt x="529" y="749"/>
                  <a:pt x="594" y="695"/>
                </a:cubicBezTo>
                <a:cubicBezTo>
                  <a:pt x="609" y="682"/>
                  <a:pt x="631" y="677"/>
                  <a:pt x="653" y="690"/>
                </a:cubicBezTo>
                <a:cubicBezTo>
                  <a:pt x="632" y="740"/>
                  <a:pt x="613" y="789"/>
                  <a:pt x="577" y="840"/>
                </a:cubicBezTo>
                <a:cubicBezTo>
                  <a:pt x="589" y="831"/>
                  <a:pt x="597" y="828"/>
                  <a:pt x="600" y="823"/>
                </a:cubicBezTo>
                <a:cubicBezTo>
                  <a:pt x="626" y="783"/>
                  <a:pt x="650" y="743"/>
                  <a:pt x="677" y="700"/>
                </a:cubicBezTo>
                <a:cubicBezTo>
                  <a:pt x="680" y="707"/>
                  <a:pt x="684" y="713"/>
                  <a:pt x="685" y="719"/>
                </a:cubicBezTo>
                <a:cubicBezTo>
                  <a:pt x="691" y="759"/>
                  <a:pt x="686" y="798"/>
                  <a:pt x="664" y="833"/>
                </a:cubicBezTo>
                <a:close/>
                <a:moveTo>
                  <a:pt x="227" y="1218"/>
                </a:moveTo>
                <a:cubicBezTo>
                  <a:pt x="184" y="1233"/>
                  <a:pt x="141" y="1241"/>
                  <a:pt x="97" y="1218"/>
                </a:cubicBezTo>
                <a:cubicBezTo>
                  <a:pt x="72" y="1204"/>
                  <a:pt x="44" y="1196"/>
                  <a:pt x="19" y="1169"/>
                </a:cubicBezTo>
                <a:cubicBezTo>
                  <a:pt x="65" y="1154"/>
                  <a:pt x="100" y="1126"/>
                  <a:pt x="145" y="1118"/>
                </a:cubicBezTo>
                <a:cubicBezTo>
                  <a:pt x="189" y="1110"/>
                  <a:pt x="228" y="1112"/>
                  <a:pt x="262" y="1153"/>
                </a:cubicBezTo>
                <a:cubicBezTo>
                  <a:pt x="247" y="1158"/>
                  <a:pt x="236" y="1164"/>
                  <a:pt x="225" y="1166"/>
                </a:cubicBezTo>
                <a:cubicBezTo>
                  <a:pt x="214" y="1169"/>
                  <a:pt x="202" y="1169"/>
                  <a:pt x="190" y="1170"/>
                </a:cubicBezTo>
                <a:cubicBezTo>
                  <a:pt x="180" y="1171"/>
                  <a:pt x="169" y="1173"/>
                  <a:pt x="159" y="1174"/>
                </a:cubicBezTo>
                <a:cubicBezTo>
                  <a:pt x="196" y="1190"/>
                  <a:pt x="232" y="1183"/>
                  <a:pt x="270" y="1174"/>
                </a:cubicBezTo>
                <a:cubicBezTo>
                  <a:pt x="264" y="1201"/>
                  <a:pt x="247" y="1211"/>
                  <a:pt x="227" y="1218"/>
                </a:cubicBezTo>
                <a:close/>
                <a:moveTo>
                  <a:pt x="294" y="1105"/>
                </a:moveTo>
                <a:cubicBezTo>
                  <a:pt x="253" y="1083"/>
                  <a:pt x="221" y="1052"/>
                  <a:pt x="176" y="1043"/>
                </a:cubicBezTo>
                <a:cubicBezTo>
                  <a:pt x="200" y="1062"/>
                  <a:pt x="224" y="1081"/>
                  <a:pt x="253" y="1104"/>
                </a:cubicBezTo>
                <a:cubicBezTo>
                  <a:pt x="220" y="1100"/>
                  <a:pt x="193" y="1098"/>
                  <a:pt x="166" y="1094"/>
                </a:cubicBezTo>
                <a:cubicBezTo>
                  <a:pt x="163" y="1094"/>
                  <a:pt x="160" y="1091"/>
                  <a:pt x="158" y="1089"/>
                </a:cubicBezTo>
                <a:cubicBezTo>
                  <a:pt x="127" y="1060"/>
                  <a:pt x="105" y="1027"/>
                  <a:pt x="104" y="980"/>
                </a:cubicBezTo>
                <a:cubicBezTo>
                  <a:pt x="164" y="977"/>
                  <a:pt x="215" y="993"/>
                  <a:pt x="258" y="1030"/>
                </a:cubicBezTo>
                <a:cubicBezTo>
                  <a:pt x="279" y="1048"/>
                  <a:pt x="297" y="1070"/>
                  <a:pt x="294" y="1105"/>
                </a:cubicBezTo>
                <a:close/>
                <a:moveTo>
                  <a:pt x="414" y="1276"/>
                </a:moveTo>
                <a:cubicBezTo>
                  <a:pt x="398" y="1312"/>
                  <a:pt x="372" y="1338"/>
                  <a:pt x="341" y="1361"/>
                </a:cubicBezTo>
                <a:cubicBezTo>
                  <a:pt x="319" y="1378"/>
                  <a:pt x="296" y="1392"/>
                  <a:pt x="264" y="1394"/>
                </a:cubicBezTo>
                <a:cubicBezTo>
                  <a:pt x="266" y="1369"/>
                  <a:pt x="266" y="1347"/>
                  <a:pt x="270" y="1325"/>
                </a:cubicBezTo>
                <a:cubicBezTo>
                  <a:pt x="277" y="1283"/>
                  <a:pt x="297" y="1246"/>
                  <a:pt x="328" y="1216"/>
                </a:cubicBezTo>
                <a:cubicBezTo>
                  <a:pt x="345" y="1199"/>
                  <a:pt x="366" y="1187"/>
                  <a:pt x="396" y="1196"/>
                </a:cubicBezTo>
                <a:cubicBezTo>
                  <a:pt x="385" y="1234"/>
                  <a:pt x="350" y="1260"/>
                  <a:pt x="348" y="1299"/>
                </a:cubicBezTo>
                <a:cubicBezTo>
                  <a:pt x="368" y="1273"/>
                  <a:pt x="389" y="1247"/>
                  <a:pt x="412" y="1218"/>
                </a:cubicBezTo>
                <a:cubicBezTo>
                  <a:pt x="424" y="1242"/>
                  <a:pt x="421" y="1259"/>
                  <a:pt x="414" y="1276"/>
                </a:cubicBezTo>
                <a:close/>
                <a:moveTo>
                  <a:pt x="536" y="1112"/>
                </a:moveTo>
                <a:cubicBezTo>
                  <a:pt x="573" y="1085"/>
                  <a:pt x="606" y="1060"/>
                  <a:pt x="639" y="1035"/>
                </a:cubicBezTo>
                <a:cubicBezTo>
                  <a:pt x="615" y="1068"/>
                  <a:pt x="570" y="1101"/>
                  <a:pt x="536" y="1112"/>
                </a:cubicBezTo>
                <a:close/>
                <a:moveTo>
                  <a:pt x="233" y="1691"/>
                </a:moveTo>
                <a:cubicBezTo>
                  <a:pt x="217" y="1689"/>
                  <a:pt x="201" y="1683"/>
                  <a:pt x="191" y="1665"/>
                </a:cubicBezTo>
                <a:cubicBezTo>
                  <a:pt x="222" y="1646"/>
                  <a:pt x="251" y="1631"/>
                  <a:pt x="278" y="1611"/>
                </a:cubicBezTo>
                <a:cubicBezTo>
                  <a:pt x="300" y="1594"/>
                  <a:pt x="325" y="1586"/>
                  <a:pt x="351" y="1580"/>
                </a:cubicBezTo>
                <a:cubicBezTo>
                  <a:pt x="372" y="1575"/>
                  <a:pt x="392" y="1577"/>
                  <a:pt x="411" y="1594"/>
                </a:cubicBezTo>
                <a:cubicBezTo>
                  <a:pt x="389" y="1602"/>
                  <a:pt x="369" y="1609"/>
                  <a:pt x="350" y="1616"/>
                </a:cubicBezTo>
                <a:cubicBezTo>
                  <a:pt x="367" y="1617"/>
                  <a:pt x="382" y="1614"/>
                  <a:pt x="398" y="1613"/>
                </a:cubicBezTo>
                <a:cubicBezTo>
                  <a:pt x="413" y="1612"/>
                  <a:pt x="430" y="1609"/>
                  <a:pt x="442" y="1627"/>
                </a:cubicBezTo>
                <a:cubicBezTo>
                  <a:pt x="420" y="1634"/>
                  <a:pt x="399" y="1639"/>
                  <a:pt x="380" y="1646"/>
                </a:cubicBezTo>
                <a:cubicBezTo>
                  <a:pt x="359" y="1654"/>
                  <a:pt x="347" y="1678"/>
                  <a:pt x="321" y="1677"/>
                </a:cubicBezTo>
                <a:cubicBezTo>
                  <a:pt x="295" y="1704"/>
                  <a:pt x="263" y="1694"/>
                  <a:pt x="233" y="1691"/>
                </a:cubicBezTo>
                <a:close/>
                <a:moveTo>
                  <a:pt x="386" y="1825"/>
                </a:moveTo>
                <a:cubicBezTo>
                  <a:pt x="349" y="1843"/>
                  <a:pt x="311" y="1859"/>
                  <a:pt x="277" y="1888"/>
                </a:cubicBezTo>
                <a:cubicBezTo>
                  <a:pt x="280" y="1864"/>
                  <a:pt x="281" y="1839"/>
                  <a:pt x="286" y="1816"/>
                </a:cubicBezTo>
                <a:cubicBezTo>
                  <a:pt x="296" y="1773"/>
                  <a:pt x="312" y="1732"/>
                  <a:pt x="341" y="1697"/>
                </a:cubicBezTo>
                <a:cubicBezTo>
                  <a:pt x="375" y="1657"/>
                  <a:pt x="403" y="1649"/>
                  <a:pt x="447" y="1669"/>
                </a:cubicBezTo>
                <a:cubicBezTo>
                  <a:pt x="422" y="1694"/>
                  <a:pt x="393" y="1717"/>
                  <a:pt x="378" y="1751"/>
                </a:cubicBezTo>
                <a:cubicBezTo>
                  <a:pt x="407" y="1730"/>
                  <a:pt x="429" y="1700"/>
                  <a:pt x="463" y="1687"/>
                </a:cubicBezTo>
                <a:cubicBezTo>
                  <a:pt x="466" y="1692"/>
                  <a:pt x="467" y="1693"/>
                  <a:pt x="468" y="1695"/>
                </a:cubicBezTo>
                <a:cubicBezTo>
                  <a:pt x="469" y="1697"/>
                  <a:pt x="469" y="1699"/>
                  <a:pt x="469" y="1701"/>
                </a:cubicBezTo>
                <a:cubicBezTo>
                  <a:pt x="465" y="1758"/>
                  <a:pt x="438" y="1800"/>
                  <a:pt x="386" y="1825"/>
                </a:cubicBezTo>
                <a:close/>
                <a:moveTo>
                  <a:pt x="563" y="1732"/>
                </a:moveTo>
                <a:cubicBezTo>
                  <a:pt x="573" y="1784"/>
                  <a:pt x="568" y="1835"/>
                  <a:pt x="549" y="1884"/>
                </a:cubicBezTo>
                <a:cubicBezTo>
                  <a:pt x="547" y="1890"/>
                  <a:pt x="541" y="1896"/>
                  <a:pt x="538" y="1899"/>
                </a:cubicBezTo>
                <a:cubicBezTo>
                  <a:pt x="520" y="1879"/>
                  <a:pt x="504" y="1860"/>
                  <a:pt x="487" y="1842"/>
                </a:cubicBezTo>
                <a:cubicBezTo>
                  <a:pt x="471" y="1826"/>
                  <a:pt x="460" y="1809"/>
                  <a:pt x="458" y="1790"/>
                </a:cubicBezTo>
                <a:cubicBezTo>
                  <a:pt x="471" y="1769"/>
                  <a:pt x="482" y="1751"/>
                  <a:pt x="494" y="1730"/>
                </a:cubicBezTo>
                <a:cubicBezTo>
                  <a:pt x="503" y="1752"/>
                  <a:pt x="510" y="1772"/>
                  <a:pt x="518" y="1791"/>
                </a:cubicBezTo>
                <a:cubicBezTo>
                  <a:pt x="518" y="1758"/>
                  <a:pt x="504" y="1727"/>
                  <a:pt x="517" y="1694"/>
                </a:cubicBezTo>
                <a:cubicBezTo>
                  <a:pt x="547" y="1699"/>
                  <a:pt x="558" y="1707"/>
                  <a:pt x="563" y="1732"/>
                </a:cubicBezTo>
                <a:close/>
                <a:moveTo>
                  <a:pt x="537" y="1590"/>
                </a:moveTo>
                <a:cubicBezTo>
                  <a:pt x="578" y="1505"/>
                  <a:pt x="602" y="1470"/>
                  <a:pt x="627" y="1456"/>
                </a:cubicBezTo>
                <a:cubicBezTo>
                  <a:pt x="607" y="1510"/>
                  <a:pt x="575" y="1552"/>
                  <a:pt x="537" y="1590"/>
                </a:cubicBezTo>
                <a:close/>
                <a:moveTo>
                  <a:pt x="588" y="1454"/>
                </a:moveTo>
                <a:cubicBezTo>
                  <a:pt x="574" y="1460"/>
                  <a:pt x="560" y="1467"/>
                  <a:pt x="545" y="1468"/>
                </a:cubicBezTo>
                <a:cubicBezTo>
                  <a:pt x="510" y="1473"/>
                  <a:pt x="475" y="1471"/>
                  <a:pt x="443" y="1450"/>
                </a:cubicBezTo>
                <a:cubicBezTo>
                  <a:pt x="461" y="1372"/>
                  <a:pt x="589" y="1301"/>
                  <a:pt x="638" y="1340"/>
                </a:cubicBezTo>
                <a:cubicBezTo>
                  <a:pt x="614" y="1381"/>
                  <a:pt x="569" y="1395"/>
                  <a:pt x="529" y="1423"/>
                </a:cubicBezTo>
                <a:cubicBezTo>
                  <a:pt x="575" y="1418"/>
                  <a:pt x="605" y="1389"/>
                  <a:pt x="642" y="1370"/>
                </a:cubicBezTo>
                <a:cubicBezTo>
                  <a:pt x="642" y="1414"/>
                  <a:pt x="622" y="1439"/>
                  <a:pt x="588" y="1454"/>
                </a:cubicBezTo>
                <a:close/>
                <a:moveTo>
                  <a:pt x="786" y="1460"/>
                </a:moveTo>
                <a:cubicBezTo>
                  <a:pt x="821" y="1530"/>
                  <a:pt x="818" y="1601"/>
                  <a:pt x="781" y="1672"/>
                </a:cubicBezTo>
                <a:cubicBezTo>
                  <a:pt x="697" y="1634"/>
                  <a:pt x="647" y="1532"/>
                  <a:pt x="653" y="1449"/>
                </a:cubicBezTo>
                <a:cubicBezTo>
                  <a:pt x="655" y="1429"/>
                  <a:pt x="662" y="1408"/>
                  <a:pt x="682" y="1393"/>
                </a:cubicBezTo>
                <a:cubicBezTo>
                  <a:pt x="696" y="1428"/>
                  <a:pt x="710" y="1461"/>
                  <a:pt x="723" y="1493"/>
                </a:cubicBezTo>
                <a:cubicBezTo>
                  <a:pt x="725" y="1492"/>
                  <a:pt x="727" y="1492"/>
                  <a:pt x="729" y="1491"/>
                </a:cubicBezTo>
                <a:cubicBezTo>
                  <a:pt x="721" y="1457"/>
                  <a:pt x="713" y="1422"/>
                  <a:pt x="704" y="1387"/>
                </a:cubicBezTo>
                <a:cubicBezTo>
                  <a:pt x="732" y="1387"/>
                  <a:pt x="760" y="1408"/>
                  <a:pt x="786" y="1460"/>
                </a:cubicBezTo>
                <a:close/>
                <a:moveTo>
                  <a:pt x="966" y="721"/>
                </a:moveTo>
                <a:cubicBezTo>
                  <a:pt x="1019" y="706"/>
                  <a:pt x="1068" y="725"/>
                  <a:pt x="1115" y="748"/>
                </a:cubicBezTo>
                <a:cubicBezTo>
                  <a:pt x="1073" y="819"/>
                  <a:pt x="974" y="867"/>
                  <a:pt x="919" y="845"/>
                </a:cubicBezTo>
                <a:cubicBezTo>
                  <a:pt x="912" y="836"/>
                  <a:pt x="904" y="828"/>
                  <a:pt x="896" y="818"/>
                </a:cubicBezTo>
                <a:cubicBezTo>
                  <a:pt x="931" y="793"/>
                  <a:pt x="972" y="788"/>
                  <a:pt x="1012" y="773"/>
                </a:cubicBezTo>
                <a:cubicBezTo>
                  <a:pt x="977" y="768"/>
                  <a:pt x="937" y="775"/>
                  <a:pt x="894" y="795"/>
                </a:cubicBezTo>
                <a:cubicBezTo>
                  <a:pt x="909" y="755"/>
                  <a:pt x="931" y="731"/>
                  <a:pt x="966" y="721"/>
                </a:cubicBezTo>
                <a:close/>
                <a:moveTo>
                  <a:pt x="752" y="668"/>
                </a:moveTo>
                <a:cubicBezTo>
                  <a:pt x="748" y="675"/>
                  <a:pt x="745" y="682"/>
                  <a:pt x="746" y="688"/>
                </a:cubicBezTo>
                <a:cubicBezTo>
                  <a:pt x="749" y="762"/>
                  <a:pt x="752" y="836"/>
                  <a:pt x="756" y="909"/>
                </a:cubicBezTo>
                <a:cubicBezTo>
                  <a:pt x="761" y="981"/>
                  <a:pt x="754" y="1051"/>
                  <a:pt x="743" y="1121"/>
                </a:cubicBezTo>
                <a:cubicBezTo>
                  <a:pt x="740" y="1134"/>
                  <a:pt x="736" y="1148"/>
                  <a:pt x="733" y="1161"/>
                </a:cubicBezTo>
                <a:cubicBezTo>
                  <a:pt x="731" y="1132"/>
                  <a:pt x="736" y="1105"/>
                  <a:pt x="738" y="1077"/>
                </a:cubicBezTo>
                <a:cubicBezTo>
                  <a:pt x="744" y="983"/>
                  <a:pt x="742" y="889"/>
                  <a:pt x="737" y="795"/>
                </a:cubicBezTo>
                <a:cubicBezTo>
                  <a:pt x="732" y="718"/>
                  <a:pt x="726" y="640"/>
                  <a:pt x="720" y="563"/>
                </a:cubicBezTo>
                <a:cubicBezTo>
                  <a:pt x="715" y="490"/>
                  <a:pt x="724" y="418"/>
                  <a:pt x="742" y="347"/>
                </a:cubicBezTo>
                <a:cubicBezTo>
                  <a:pt x="748" y="323"/>
                  <a:pt x="759" y="301"/>
                  <a:pt x="768" y="278"/>
                </a:cubicBezTo>
                <a:cubicBezTo>
                  <a:pt x="788" y="284"/>
                  <a:pt x="787" y="298"/>
                  <a:pt x="786" y="310"/>
                </a:cubicBezTo>
                <a:cubicBezTo>
                  <a:pt x="785" y="324"/>
                  <a:pt x="783" y="338"/>
                  <a:pt x="779" y="351"/>
                </a:cubicBezTo>
                <a:cubicBezTo>
                  <a:pt x="767" y="390"/>
                  <a:pt x="779" y="437"/>
                  <a:pt x="732" y="467"/>
                </a:cubicBezTo>
                <a:cubicBezTo>
                  <a:pt x="752" y="470"/>
                  <a:pt x="756" y="479"/>
                  <a:pt x="753" y="492"/>
                </a:cubicBezTo>
                <a:cubicBezTo>
                  <a:pt x="750" y="504"/>
                  <a:pt x="750" y="516"/>
                  <a:pt x="746" y="527"/>
                </a:cubicBezTo>
                <a:cubicBezTo>
                  <a:pt x="739" y="544"/>
                  <a:pt x="741" y="558"/>
                  <a:pt x="755" y="571"/>
                </a:cubicBezTo>
                <a:cubicBezTo>
                  <a:pt x="735" y="599"/>
                  <a:pt x="746" y="625"/>
                  <a:pt x="758" y="651"/>
                </a:cubicBezTo>
                <a:cubicBezTo>
                  <a:pt x="779" y="696"/>
                  <a:pt x="796" y="742"/>
                  <a:pt x="825" y="783"/>
                </a:cubicBezTo>
                <a:cubicBezTo>
                  <a:pt x="833" y="793"/>
                  <a:pt x="834" y="801"/>
                  <a:pt x="821" y="808"/>
                </a:cubicBezTo>
                <a:cubicBezTo>
                  <a:pt x="782" y="769"/>
                  <a:pt x="778" y="713"/>
                  <a:pt x="752" y="668"/>
                </a:cubicBezTo>
                <a:close/>
                <a:moveTo>
                  <a:pt x="904" y="1151"/>
                </a:moveTo>
                <a:cubicBezTo>
                  <a:pt x="900" y="1148"/>
                  <a:pt x="895" y="1145"/>
                  <a:pt x="892" y="1142"/>
                </a:cubicBezTo>
                <a:cubicBezTo>
                  <a:pt x="886" y="1135"/>
                  <a:pt x="880" y="1129"/>
                  <a:pt x="874" y="1122"/>
                </a:cubicBezTo>
                <a:cubicBezTo>
                  <a:pt x="829" y="1064"/>
                  <a:pt x="815" y="998"/>
                  <a:pt x="823" y="926"/>
                </a:cubicBezTo>
                <a:cubicBezTo>
                  <a:pt x="824" y="916"/>
                  <a:pt x="830" y="906"/>
                  <a:pt x="835" y="897"/>
                </a:cubicBezTo>
                <a:cubicBezTo>
                  <a:pt x="837" y="897"/>
                  <a:pt x="839" y="898"/>
                  <a:pt x="841" y="898"/>
                </a:cubicBezTo>
                <a:cubicBezTo>
                  <a:pt x="854" y="943"/>
                  <a:pt x="867" y="987"/>
                  <a:pt x="881" y="1032"/>
                </a:cubicBezTo>
                <a:cubicBezTo>
                  <a:pt x="885" y="979"/>
                  <a:pt x="857" y="932"/>
                  <a:pt x="861" y="876"/>
                </a:cubicBezTo>
                <a:cubicBezTo>
                  <a:pt x="941" y="925"/>
                  <a:pt x="958" y="1084"/>
                  <a:pt x="904" y="1151"/>
                </a:cubicBezTo>
                <a:close/>
                <a:moveTo>
                  <a:pt x="911" y="881"/>
                </a:moveTo>
                <a:cubicBezTo>
                  <a:pt x="947" y="902"/>
                  <a:pt x="982" y="927"/>
                  <a:pt x="1020" y="945"/>
                </a:cubicBezTo>
                <a:cubicBezTo>
                  <a:pt x="1058" y="962"/>
                  <a:pt x="1099" y="974"/>
                  <a:pt x="1143" y="990"/>
                </a:cubicBezTo>
                <a:cubicBezTo>
                  <a:pt x="1065" y="987"/>
                  <a:pt x="932" y="931"/>
                  <a:pt x="911" y="881"/>
                </a:cubicBezTo>
                <a:close/>
                <a:moveTo>
                  <a:pt x="756" y="413"/>
                </a:moveTo>
                <a:cubicBezTo>
                  <a:pt x="764" y="398"/>
                  <a:pt x="771" y="384"/>
                  <a:pt x="749" y="373"/>
                </a:cubicBezTo>
                <a:cubicBezTo>
                  <a:pt x="744" y="388"/>
                  <a:pt x="740" y="401"/>
                  <a:pt x="756" y="413"/>
                </a:cubicBezTo>
                <a:close/>
                <a:moveTo>
                  <a:pt x="1143" y="14"/>
                </a:moveTo>
                <a:cubicBezTo>
                  <a:pt x="1141" y="10"/>
                  <a:pt x="1139" y="5"/>
                  <a:pt x="1137" y="0"/>
                </a:cubicBezTo>
                <a:cubicBezTo>
                  <a:pt x="1114" y="0"/>
                  <a:pt x="1114" y="0"/>
                  <a:pt x="1114" y="0"/>
                </a:cubicBezTo>
                <a:cubicBezTo>
                  <a:pt x="1121" y="27"/>
                  <a:pt x="1116" y="70"/>
                  <a:pt x="1097" y="152"/>
                </a:cubicBezTo>
                <a:cubicBezTo>
                  <a:pt x="1092" y="102"/>
                  <a:pt x="1093" y="52"/>
                  <a:pt x="1108" y="0"/>
                </a:cubicBezTo>
                <a:cubicBezTo>
                  <a:pt x="1069" y="0"/>
                  <a:pt x="1069" y="0"/>
                  <a:pt x="1069" y="0"/>
                </a:cubicBezTo>
                <a:cubicBezTo>
                  <a:pt x="1016" y="52"/>
                  <a:pt x="931" y="82"/>
                  <a:pt x="855" y="63"/>
                </a:cubicBezTo>
                <a:cubicBezTo>
                  <a:pt x="860" y="40"/>
                  <a:pt x="867" y="19"/>
                  <a:pt x="876" y="0"/>
                </a:cubicBezTo>
                <a:cubicBezTo>
                  <a:pt x="857" y="0"/>
                  <a:pt x="857" y="0"/>
                  <a:pt x="857" y="0"/>
                </a:cubicBezTo>
                <a:cubicBezTo>
                  <a:pt x="856" y="3"/>
                  <a:pt x="855" y="6"/>
                  <a:pt x="854" y="10"/>
                </a:cubicBezTo>
                <a:cubicBezTo>
                  <a:pt x="846" y="31"/>
                  <a:pt x="834" y="53"/>
                  <a:pt x="838" y="78"/>
                </a:cubicBezTo>
                <a:cubicBezTo>
                  <a:pt x="932" y="99"/>
                  <a:pt x="1011" y="70"/>
                  <a:pt x="1084" y="10"/>
                </a:cubicBezTo>
                <a:cubicBezTo>
                  <a:pt x="1082" y="45"/>
                  <a:pt x="1079" y="75"/>
                  <a:pt x="1078" y="105"/>
                </a:cubicBezTo>
                <a:cubicBezTo>
                  <a:pt x="1077" y="135"/>
                  <a:pt x="1079" y="165"/>
                  <a:pt x="1080" y="198"/>
                </a:cubicBezTo>
                <a:cubicBezTo>
                  <a:pt x="1018" y="192"/>
                  <a:pt x="974" y="224"/>
                  <a:pt x="941" y="270"/>
                </a:cubicBezTo>
                <a:cubicBezTo>
                  <a:pt x="908" y="314"/>
                  <a:pt x="874" y="360"/>
                  <a:pt x="889" y="418"/>
                </a:cubicBezTo>
                <a:cubicBezTo>
                  <a:pt x="914" y="412"/>
                  <a:pt x="938" y="405"/>
                  <a:pt x="962" y="400"/>
                </a:cubicBezTo>
                <a:cubicBezTo>
                  <a:pt x="985" y="394"/>
                  <a:pt x="1009" y="390"/>
                  <a:pt x="1030" y="386"/>
                </a:cubicBezTo>
                <a:cubicBezTo>
                  <a:pt x="1043" y="414"/>
                  <a:pt x="1057" y="442"/>
                  <a:pt x="1067" y="471"/>
                </a:cubicBezTo>
                <a:cubicBezTo>
                  <a:pt x="1081" y="506"/>
                  <a:pt x="1098" y="540"/>
                  <a:pt x="1093" y="579"/>
                </a:cubicBezTo>
                <a:cubicBezTo>
                  <a:pt x="1093" y="583"/>
                  <a:pt x="1096" y="586"/>
                  <a:pt x="1099" y="593"/>
                </a:cubicBezTo>
                <a:cubicBezTo>
                  <a:pt x="1140" y="543"/>
                  <a:pt x="1171" y="491"/>
                  <a:pt x="1188" y="432"/>
                </a:cubicBezTo>
                <a:cubicBezTo>
                  <a:pt x="1188" y="304"/>
                  <a:pt x="1188" y="304"/>
                  <a:pt x="1188" y="304"/>
                </a:cubicBezTo>
                <a:cubicBezTo>
                  <a:pt x="1187" y="301"/>
                  <a:pt x="1186" y="297"/>
                  <a:pt x="1184" y="295"/>
                </a:cubicBezTo>
                <a:cubicBezTo>
                  <a:pt x="1173" y="277"/>
                  <a:pt x="1161" y="260"/>
                  <a:pt x="1148" y="241"/>
                </a:cubicBezTo>
                <a:cubicBezTo>
                  <a:pt x="1167" y="235"/>
                  <a:pt x="1178" y="246"/>
                  <a:pt x="1188" y="256"/>
                </a:cubicBezTo>
                <a:cubicBezTo>
                  <a:pt x="1188" y="179"/>
                  <a:pt x="1188" y="179"/>
                  <a:pt x="1188" y="179"/>
                </a:cubicBezTo>
                <a:cubicBezTo>
                  <a:pt x="1179" y="177"/>
                  <a:pt x="1170" y="177"/>
                  <a:pt x="1160" y="178"/>
                </a:cubicBezTo>
                <a:cubicBezTo>
                  <a:pt x="1146" y="180"/>
                  <a:pt x="1133" y="187"/>
                  <a:pt x="1116" y="192"/>
                </a:cubicBezTo>
                <a:cubicBezTo>
                  <a:pt x="1119" y="139"/>
                  <a:pt x="1120" y="90"/>
                  <a:pt x="1133" y="41"/>
                </a:cubicBezTo>
                <a:cubicBezTo>
                  <a:pt x="1151" y="58"/>
                  <a:pt x="1166" y="75"/>
                  <a:pt x="1184" y="88"/>
                </a:cubicBezTo>
                <a:cubicBezTo>
                  <a:pt x="1186" y="89"/>
                  <a:pt x="1187" y="90"/>
                  <a:pt x="1188" y="91"/>
                </a:cubicBezTo>
                <a:cubicBezTo>
                  <a:pt x="1188" y="72"/>
                  <a:pt x="1188" y="72"/>
                  <a:pt x="1188" y="72"/>
                </a:cubicBezTo>
                <a:cubicBezTo>
                  <a:pt x="1181" y="66"/>
                  <a:pt x="1174" y="59"/>
                  <a:pt x="1167" y="52"/>
                </a:cubicBezTo>
                <a:cubicBezTo>
                  <a:pt x="1157" y="42"/>
                  <a:pt x="1150" y="28"/>
                  <a:pt x="1143" y="14"/>
                </a:cubicBezTo>
                <a:close/>
                <a:moveTo>
                  <a:pt x="1042" y="288"/>
                </a:moveTo>
                <a:cubicBezTo>
                  <a:pt x="1039" y="312"/>
                  <a:pt x="1036" y="333"/>
                  <a:pt x="1033" y="357"/>
                </a:cubicBezTo>
                <a:cubicBezTo>
                  <a:pt x="1019" y="371"/>
                  <a:pt x="1000" y="377"/>
                  <a:pt x="978" y="380"/>
                </a:cubicBezTo>
                <a:cubicBezTo>
                  <a:pt x="953" y="383"/>
                  <a:pt x="928" y="387"/>
                  <a:pt x="902" y="392"/>
                </a:cubicBezTo>
                <a:cubicBezTo>
                  <a:pt x="902" y="387"/>
                  <a:pt x="901" y="380"/>
                  <a:pt x="903" y="373"/>
                </a:cubicBezTo>
                <a:cubicBezTo>
                  <a:pt x="919" y="323"/>
                  <a:pt x="947" y="281"/>
                  <a:pt x="987" y="247"/>
                </a:cubicBezTo>
                <a:cubicBezTo>
                  <a:pt x="1007" y="230"/>
                  <a:pt x="1021" y="230"/>
                  <a:pt x="1047" y="246"/>
                </a:cubicBezTo>
                <a:cubicBezTo>
                  <a:pt x="1037" y="279"/>
                  <a:pt x="1006" y="295"/>
                  <a:pt x="986" y="321"/>
                </a:cubicBezTo>
                <a:cubicBezTo>
                  <a:pt x="1004" y="310"/>
                  <a:pt x="1022" y="300"/>
                  <a:pt x="1042" y="288"/>
                </a:cubicBezTo>
                <a:close/>
                <a:moveTo>
                  <a:pt x="1117" y="270"/>
                </a:moveTo>
                <a:cubicBezTo>
                  <a:pt x="1164" y="282"/>
                  <a:pt x="1181" y="306"/>
                  <a:pt x="1182" y="359"/>
                </a:cubicBezTo>
                <a:cubicBezTo>
                  <a:pt x="1183" y="404"/>
                  <a:pt x="1170" y="446"/>
                  <a:pt x="1150" y="485"/>
                </a:cubicBezTo>
                <a:cubicBezTo>
                  <a:pt x="1140" y="507"/>
                  <a:pt x="1125" y="527"/>
                  <a:pt x="1112" y="547"/>
                </a:cubicBezTo>
                <a:cubicBezTo>
                  <a:pt x="1104" y="503"/>
                  <a:pt x="1084" y="467"/>
                  <a:pt x="1067" y="430"/>
                </a:cubicBezTo>
                <a:cubicBezTo>
                  <a:pt x="1042" y="378"/>
                  <a:pt x="1048" y="329"/>
                  <a:pt x="1080" y="281"/>
                </a:cubicBezTo>
                <a:cubicBezTo>
                  <a:pt x="1081" y="280"/>
                  <a:pt x="1083" y="278"/>
                  <a:pt x="1085" y="277"/>
                </a:cubicBezTo>
                <a:cubicBezTo>
                  <a:pt x="1086" y="276"/>
                  <a:pt x="1089" y="276"/>
                  <a:pt x="1093" y="274"/>
                </a:cubicBezTo>
                <a:cubicBezTo>
                  <a:pt x="1111" y="306"/>
                  <a:pt x="1111" y="342"/>
                  <a:pt x="1120" y="377"/>
                </a:cubicBezTo>
                <a:cubicBezTo>
                  <a:pt x="1129" y="341"/>
                  <a:pt x="1121" y="306"/>
                  <a:pt x="1117" y="270"/>
                </a:cubicBezTo>
                <a:close/>
                <a:moveTo>
                  <a:pt x="1055" y="1164"/>
                </a:moveTo>
                <a:cubicBezTo>
                  <a:pt x="1049" y="1162"/>
                  <a:pt x="1043" y="1165"/>
                  <a:pt x="1033" y="1166"/>
                </a:cubicBezTo>
                <a:cubicBezTo>
                  <a:pt x="1035" y="1216"/>
                  <a:pt x="1037" y="1265"/>
                  <a:pt x="1040" y="1317"/>
                </a:cubicBezTo>
                <a:cubicBezTo>
                  <a:pt x="1021" y="1314"/>
                  <a:pt x="1003" y="1310"/>
                  <a:pt x="984" y="1309"/>
                </a:cubicBezTo>
                <a:cubicBezTo>
                  <a:pt x="952" y="1308"/>
                  <a:pt x="920" y="1310"/>
                  <a:pt x="900" y="1341"/>
                </a:cubicBezTo>
                <a:cubicBezTo>
                  <a:pt x="961" y="1472"/>
                  <a:pt x="1090" y="1509"/>
                  <a:pt x="1175" y="1469"/>
                </a:cubicBezTo>
                <a:cubicBezTo>
                  <a:pt x="1180" y="1479"/>
                  <a:pt x="1185" y="1489"/>
                  <a:pt x="1188" y="1500"/>
                </a:cubicBezTo>
                <a:cubicBezTo>
                  <a:pt x="1188" y="1279"/>
                  <a:pt x="1188" y="1279"/>
                  <a:pt x="1188" y="1279"/>
                </a:cubicBezTo>
                <a:cubicBezTo>
                  <a:pt x="1184" y="1266"/>
                  <a:pt x="1178" y="1254"/>
                  <a:pt x="1169" y="1243"/>
                </a:cubicBezTo>
                <a:cubicBezTo>
                  <a:pt x="1139" y="1206"/>
                  <a:pt x="1101" y="1179"/>
                  <a:pt x="1055" y="1164"/>
                </a:cubicBezTo>
                <a:close/>
                <a:moveTo>
                  <a:pt x="1033" y="1455"/>
                </a:moveTo>
                <a:cubicBezTo>
                  <a:pt x="980" y="1433"/>
                  <a:pt x="943" y="1395"/>
                  <a:pt x="918" y="1339"/>
                </a:cubicBezTo>
                <a:cubicBezTo>
                  <a:pt x="962" y="1319"/>
                  <a:pt x="1001" y="1324"/>
                  <a:pt x="1041" y="1338"/>
                </a:cubicBezTo>
                <a:cubicBezTo>
                  <a:pt x="1043" y="1340"/>
                  <a:pt x="1047" y="1341"/>
                  <a:pt x="1049" y="1343"/>
                </a:cubicBezTo>
                <a:cubicBezTo>
                  <a:pt x="1064" y="1366"/>
                  <a:pt x="1078" y="1389"/>
                  <a:pt x="1096" y="1418"/>
                </a:cubicBezTo>
                <a:cubicBezTo>
                  <a:pt x="1063" y="1402"/>
                  <a:pt x="1035" y="1389"/>
                  <a:pt x="1008" y="1376"/>
                </a:cubicBezTo>
                <a:cubicBezTo>
                  <a:pt x="1035" y="1412"/>
                  <a:pt x="1078" y="1426"/>
                  <a:pt x="1115" y="1453"/>
                </a:cubicBezTo>
                <a:cubicBezTo>
                  <a:pt x="1085" y="1471"/>
                  <a:pt x="1058" y="1465"/>
                  <a:pt x="1033" y="1455"/>
                </a:cubicBezTo>
                <a:close/>
                <a:moveTo>
                  <a:pt x="1166" y="1401"/>
                </a:moveTo>
                <a:cubicBezTo>
                  <a:pt x="1157" y="1363"/>
                  <a:pt x="1147" y="1328"/>
                  <a:pt x="1117" y="1302"/>
                </a:cubicBezTo>
                <a:cubicBezTo>
                  <a:pt x="1121" y="1312"/>
                  <a:pt x="1124" y="1322"/>
                  <a:pt x="1127" y="1331"/>
                </a:cubicBezTo>
                <a:cubicBezTo>
                  <a:pt x="1132" y="1342"/>
                  <a:pt x="1137" y="1353"/>
                  <a:pt x="1139" y="1365"/>
                </a:cubicBezTo>
                <a:cubicBezTo>
                  <a:pt x="1142" y="1376"/>
                  <a:pt x="1142" y="1388"/>
                  <a:pt x="1144" y="1403"/>
                </a:cubicBezTo>
                <a:cubicBezTo>
                  <a:pt x="1092" y="1391"/>
                  <a:pt x="1073" y="1357"/>
                  <a:pt x="1061" y="1315"/>
                </a:cubicBezTo>
                <a:cubicBezTo>
                  <a:pt x="1047" y="1271"/>
                  <a:pt x="1057" y="1226"/>
                  <a:pt x="1050" y="1179"/>
                </a:cubicBezTo>
                <a:cubicBezTo>
                  <a:pt x="1085" y="1189"/>
                  <a:pt x="1105" y="1210"/>
                  <a:pt x="1128" y="1227"/>
                </a:cubicBezTo>
                <a:cubicBezTo>
                  <a:pt x="1169" y="1255"/>
                  <a:pt x="1181" y="1298"/>
                  <a:pt x="1187" y="1344"/>
                </a:cubicBezTo>
                <a:cubicBezTo>
                  <a:pt x="1189" y="1364"/>
                  <a:pt x="1188" y="1384"/>
                  <a:pt x="1166" y="1401"/>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8474281" y="1503910"/>
            <a:ext cx="3229784" cy="1687924"/>
          </a:xfrm>
        </p:spPr>
        <p:txBody>
          <a:bodyPr anchor="b">
            <a:noAutofit/>
          </a:bodyPr>
          <a:lstStyle>
            <a:lvl1pPr>
              <a:lnSpc>
                <a:spcPct val="104000"/>
              </a:lnSpc>
              <a:defRPr sz="3399"/>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8100541" cy="6857999"/>
          </a:xfrm>
        </p:spPr>
        <p:txBody>
          <a:bodyPr anchor="t"/>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4" name="Text Placeholder 3"/>
          <p:cNvSpPr>
            <a:spLocks noGrp="1"/>
          </p:cNvSpPr>
          <p:nvPr>
            <p:ph type="body" sz="half" idx="2"/>
          </p:nvPr>
        </p:nvSpPr>
        <p:spPr>
          <a:xfrm>
            <a:off x="8474281" y="3223806"/>
            <a:ext cx="3226991" cy="2872194"/>
          </a:xfrm>
        </p:spPr>
        <p:txBody>
          <a:bodyPr/>
          <a:lstStyle>
            <a:lvl1pPr marL="0" indent="0">
              <a:spcBef>
                <a:spcPts val="1400"/>
              </a:spcBef>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a:xfrm>
            <a:off x="8474281" y="6291073"/>
            <a:ext cx="3226991" cy="365125"/>
          </a:xfrm>
        </p:spPr>
        <p:txBody>
          <a:bodyPr/>
          <a:lstStyle>
            <a:lvl1pPr algn="l">
              <a:defRPr/>
            </a:lvl1pPr>
          </a:lstStyle>
          <a:p>
            <a:fld id="{9AFE8FB1-0A7A-443E-AAF7-31D4FA1AA312}" type="datetimeFigureOut">
              <a:rPr lang="en-US" smtClean="0"/>
              <a:t>10/22/2017</a:t>
            </a:fld>
            <a:endParaRPr lang="en-US"/>
          </a:p>
        </p:txBody>
      </p:sp>
      <p:sp>
        <p:nvSpPr>
          <p:cNvPr id="6" name="Footer Placeholder 5"/>
          <p:cNvSpPr>
            <a:spLocks noGrp="1"/>
          </p:cNvSpPr>
          <p:nvPr>
            <p:ph type="ftr" sz="quarter" idx="11"/>
          </p:nvPr>
        </p:nvSpPr>
        <p:spPr>
          <a:xfrm>
            <a:off x="487604" y="6291073"/>
            <a:ext cx="7596685" cy="365125"/>
          </a:xfrm>
        </p:spPr>
        <p:txBody>
          <a:bodyPr/>
          <a:lstStyle>
            <a:lvl1pPr algn="l">
              <a:defRPr/>
            </a:lvl1pPr>
          </a:lstStyle>
          <a:p>
            <a:endParaRPr lang="en-GB"/>
          </a:p>
        </p:txBody>
      </p:sp>
      <p:sp>
        <p:nvSpPr>
          <p:cNvPr id="7" name="Slide Number Placeholder 6"/>
          <p:cNvSpPr>
            <a:spLocks noGrp="1"/>
          </p:cNvSpPr>
          <p:nvPr>
            <p:ph type="sldNum" sz="quarter" idx="12"/>
          </p:nvPr>
        </p:nvSpPr>
        <p:spPr>
          <a:xfrm>
            <a:off x="8474281" y="373607"/>
            <a:ext cx="3226991" cy="816482"/>
          </a:xfrm>
        </p:spPr>
        <p:txBody>
          <a:bodyPr anchor="t"/>
          <a:lstStyle>
            <a:lvl1pPr algn="l">
              <a:defRPr sz="4399"/>
            </a:lvl1pPr>
          </a:lstStyle>
          <a:p>
            <a:fld id="{25BA54BD-C84D-46CE-8B72-31BFB26ABA43}" type="slidenum">
              <a:rPr lang="en-GB" smtClean="0"/>
              <a:t>‹#›</a:t>
            </a:fld>
            <a:endParaRPr lang="en-GB"/>
          </a:p>
        </p:txBody>
      </p:sp>
    </p:spTree>
    <p:extLst>
      <p:ext uri="{BB962C8B-B14F-4D97-AF65-F5344CB8AC3E}">
        <p14:creationId xmlns:p14="http://schemas.microsoft.com/office/powerpoint/2010/main" val="2206869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05976" y="568345"/>
            <a:ext cx="8895248"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2937" y="2438400"/>
            <a:ext cx="8768287" cy="3651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58737" y="6296616"/>
            <a:ext cx="2742486"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9AFE8FB1-0A7A-443E-AAF7-31D4FA1AA312}" type="datetimeFigureOut">
              <a:rPr lang="en-US" smtClean="0"/>
              <a:pPr/>
              <a:t>10/22/2017</a:t>
            </a:fld>
            <a:endParaRPr lang="en-US" dirty="0"/>
          </a:p>
        </p:txBody>
      </p:sp>
      <p:sp>
        <p:nvSpPr>
          <p:cNvPr id="5" name="Footer Placeholder 4"/>
          <p:cNvSpPr>
            <a:spLocks noGrp="1"/>
          </p:cNvSpPr>
          <p:nvPr>
            <p:ph type="ftr" sz="quarter" idx="3"/>
          </p:nvPr>
        </p:nvSpPr>
        <p:spPr>
          <a:xfrm>
            <a:off x="2932936" y="6296616"/>
            <a:ext cx="5665899"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512866" y="723329"/>
            <a:ext cx="1883857" cy="604269"/>
          </a:xfrm>
          <a:prstGeom prst="rect">
            <a:avLst/>
          </a:prstGeom>
        </p:spPr>
        <p:txBody>
          <a:bodyPr vert="horz" lIns="91440" tIns="45720" rIns="91440" bIns="45720" rtlCol="0" anchor="b"/>
          <a:lstStyle>
            <a:lvl1pPr algn="r">
              <a:defRPr sz="4399" baseline="0">
                <a:solidFill>
                  <a:schemeClr val="tx2">
                    <a:lumMod val="75000"/>
                    <a:lumOff val="25000"/>
                  </a:schemeClr>
                </a:solidFill>
                <a:latin typeface="+mj-lt"/>
              </a:defRPr>
            </a:lvl1pPr>
          </a:lstStyle>
          <a:p>
            <a:fld id="{25BA54BD-C84D-46CE-8B72-31BFB26ABA43}" type="slidenum">
              <a:rPr lang="en-US" smtClean="0"/>
              <a:pPr/>
              <a:t>‹#›</a:t>
            </a:fld>
            <a:endParaRPr lang="en-US"/>
          </a:p>
        </p:txBody>
      </p:sp>
      <p:cxnSp>
        <p:nvCxnSpPr>
          <p:cNvPr id="9" name="Straight Connector 8" title="Rule Line"/>
          <p:cNvCxnSpPr/>
          <p:nvPr/>
        </p:nvCxnSpPr>
        <p:spPr>
          <a:xfrm>
            <a:off x="2932937" y="2176009"/>
            <a:ext cx="876828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Freeform 5"/>
          <p:cNvSpPr>
            <a:spLocks noEditPoints="1"/>
          </p:cNvSpPr>
          <p:nvPr/>
        </p:nvSpPr>
        <p:spPr bwMode="auto">
          <a:xfrm>
            <a:off x="1" y="4764"/>
            <a:ext cx="3779094"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Tree>
    <p:extLst>
      <p:ext uri="{BB962C8B-B14F-4D97-AF65-F5344CB8AC3E}">
        <p14:creationId xmlns:p14="http://schemas.microsoft.com/office/powerpoint/2010/main" val="3674542091"/>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126" rtl="0" eaLnBrk="1" latinLnBrk="0" hangingPunct="1">
        <a:lnSpc>
          <a:spcPct val="99000"/>
        </a:lnSpc>
        <a:spcBef>
          <a:spcPct val="0"/>
        </a:spcBef>
        <a:buNone/>
        <a:defRPr sz="4399" kern="1200">
          <a:solidFill>
            <a:schemeClr val="tx2">
              <a:lumMod val="75000"/>
              <a:lumOff val="25000"/>
            </a:schemeClr>
          </a:solidFill>
          <a:latin typeface="+mj-lt"/>
          <a:ea typeface="+mj-ea"/>
          <a:cs typeface="+mj-cs"/>
        </a:defRPr>
      </a:lvl1pPr>
    </p:titleStyle>
    <p:bodyStyle>
      <a:lvl1pPr marL="319944" indent="-319944" algn="l" defTabSz="914126" rtl="0" eaLnBrk="1" latinLnBrk="0" hangingPunct="1">
        <a:lnSpc>
          <a:spcPct val="111000"/>
        </a:lnSpc>
        <a:spcBef>
          <a:spcPts val="930"/>
        </a:spcBef>
        <a:buFont typeface="Corbel" panose="020B0503020204020204" pitchFamily="34" charset="0"/>
        <a:buChar char="–"/>
        <a:defRPr sz="1999" kern="1200">
          <a:solidFill>
            <a:schemeClr val="tx2">
              <a:lumMod val="75000"/>
              <a:lumOff val="25000"/>
            </a:schemeClr>
          </a:solidFill>
          <a:latin typeface="+mn-lt"/>
          <a:ea typeface="+mn-ea"/>
          <a:cs typeface="+mn-cs"/>
        </a:defRPr>
      </a:lvl1pPr>
      <a:lvl2pPr marL="639888" indent="-319944" algn="l" defTabSz="914126" rtl="0" eaLnBrk="1" latinLnBrk="0" hangingPunct="1">
        <a:lnSpc>
          <a:spcPct val="111000"/>
        </a:lnSpc>
        <a:spcBef>
          <a:spcPts val="930"/>
        </a:spcBef>
        <a:buFont typeface="Corbel" panose="020B0503020204020204" pitchFamily="34" charset="0"/>
        <a:buChar char="–"/>
        <a:defRPr sz="1799" kern="1200">
          <a:solidFill>
            <a:schemeClr val="tx2">
              <a:lumMod val="75000"/>
              <a:lumOff val="25000"/>
            </a:schemeClr>
          </a:solidFill>
          <a:latin typeface="+mn-lt"/>
          <a:ea typeface="+mn-ea"/>
          <a:cs typeface="+mn-cs"/>
        </a:defRPr>
      </a:lvl2pPr>
      <a:lvl3pPr marL="959832" indent="-319944" algn="l" defTabSz="914126"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79776" indent="-319944" algn="l" defTabSz="914126"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599720" indent="-319944" algn="l" defTabSz="914126"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19664" indent="-319944" algn="l" defTabSz="914126"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39608" indent="-319944" algn="l" defTabSz="914126"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59552" indent="-319944" algn="l" defTabSz="914126"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79496" indent="-319944" algn="l" defTabSz="914126"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guide id="10" orient="horz" pos="2160" userDrawn="1">
          <p15:clr>
            <a:srgbClr val="F26B43"/>
          </p15:clr>
        </p15:guide>
        <p15:guide id="11" pos="383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05976" y="568345"/>
            <a:ext cx="8895248"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2937" y="2438400"/>
            <a:ext cx="8768287" cy="3651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58737" y="6296616"/>
            <a:ext cx="2742486"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9AFE8FB1-0A7A-443E-AAF7-31D4FA1AA312}" type="datetimeFigureOut">
              <a:rPr lang="en-US" smtClean="0"/>
              <a:pPr/>
              <a:t>10/22/2017</a:t>
            </a:fld>
            <a:endParaRPr lang="en-US" dirty="0"/>
          </a:p>
        </p:txBody>
      </p:sp>
      <p:sp>
        <p:nvSpPr>
          <p:cNvPr id="5" name="Footer Placeholder 4"/>
          <p:cNvSpPr>
            <a:spLocks noGrp="1"/>
          </p:cNvSpPr>
          <p:nvPr>
            <p:ph type="ftr" sz="quarter" idx="3"/>
          </p:nvPr>
        </p:nvSpPr>
        <p:spPr>
          <a:xfrm>
            <a:off x="2932936" y="6296616"/>
            <a:ext cx="5665899"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512866" y="723329"/>
            <a:ext cx="1883857" cy="604269"/>
          </a:xfrm>
          <a:prstGeom prst="rect">
            <a:avLst/>
          </a:prstGeom>
        </p:spPr>
        <p:txBody>
          <a:bodyPr vert="horz" lIns="91440" tIns="45720" rIns="91440" bIns="45720" rtlCol="0" anchor="b"/>
          <a:lstStyle>
            <a:lvl1pPr algn="r">
              <a:defRPr sz="4399" baseline="0">
                <a:solidFill>
                  <a:schemeClr val="tx2">
                    <a:lumMod val="75000"/>
                    <a:lumOff val="25000"/>
                  </a:schemeClr>
                </a:solidFill>
                <a:latin typeface="+mj-lt"/>
              </a:defRPr>
            </a:lvl1pPr>
          </a:lstStyle>
          <a:p>
            <a:fld id="{25BA54BD-C84D-46CE-8B72-31BFB26ABA43}" type="slidenum">
              <a:rPr lang="en-US" smtClean="0"/>
              <a:pPr/>
              <a:t>‹#›</a:t>
            </a:fld>
            <a:endParaRPr lang="en-US"/>
          </a:p>
        </p:txBody>
      </p:sp>
      <p:cxnSp>
        <p:nvCxnSpPr>
          <p:cNvPr id="9" name="Straight Connector 8" title="Rule Line"/>
          <p:cNvCxnSpPr/>
          <p:nvPr/>
        </p:nvCxnSpPr>
        <p:spPr>
          <a:xfrm>
            <a:off x="2932937" y="2176009"/>
            <a:ext cx="876828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Freeform 5"/>
          <p:cNvSpPr>
            <a:spLocks noEditPoints="1"/>
          </p:cNvSpPr>
          <p:nvPr/>
        </p:nvSpPr>
        <p:spPr bwMode="auto">
          <a:xfrm>
            <a:off x="1" y="4764"/>
            <a:ext cx="3779094"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Tree>
    <p:extLst>
      <p:ext uri="{BB962C8B-B14F-4D97-AF65-F5344CB8AC3E}">
        <p14:creationId xmlns:p14="http://schemas.microsoft.com/office/powerpoint/2010/main" val="3199506807"/>
      </p:ext>
    </p:extLst>
  </p:cSld>
  <p:clrMap bg1="lt1" tx1="dk1" bg2="lt2" tx2="dk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126" rtl="0" eaLnBrk="1" latinLnBrk="0" hangingPunct="1">
        <a:lnSpc>
          <a:spcPct val="99000"/>
        </a:lnSpc>
        <a:spcBef>
          <a:spcPct val="0"/>
        </a:spcBef>
        <a:buNone/>
        <a:defRPr sz="4399" kern="1200">
          <a:solidFill>
            <a:schemeClr val="tx2">
              <a:lumMod val="75000"/>
              <a:lumOff val="25000"/>
            </a:schemeClr>
          </a:solidFill>
          <a:latin typeface="+mj-lt"/>
          <a:ea typeface="+mj-ea"/>
          <a:cs typeface="+mj-cs"/>
        </a:defRPr>
      </a:lvl1pPr>
    </p:titleStyle>
    <p:bodyStyle>
      <a:lvl1pPr marL="319944" indent="-319944" algn="l" defTabSz="914126" rtl="0" eaLnBrk="1" latinLnBrk="0" hangingPunct="1">
        <a:lnSpc>
          <a:spcPct val="111000"/>
        </a:lnSpc>
        <a:spcBef>
          <a:spcPts val="930"/>
        </a:spcBef>
        <a:buFont typeface="Corbel" panose="020B0503020204020204" pitchFamily="34" charset="0"/>
        <a:buChar char="–"/>
        <a:defRPr sz="1999" kern="1200">
          <a:solidFill>
            <a:schemeClr val="tx2">
              <a:lumMod val="75000"/>
              <a:lumOff val="25000"/>
            </a:schemeClr>
          </a:solidFill>
          <a:latin typeface="+mn-lt"/>
          <a:ea typeface="+mn-ea"/>
          <a:cs typeface="+mn-cs"/>
        </a:defRPr>
      </a:lvl1pPr>
      <a:lvl2pPr marL="639888" indent="-319944" algn="l" defTabSz="914126" rtl="0" eaLnBrk="1" latinLnBrk="0" hangingPunct="1">
        <a:lnSpc>
          <a:spcPct val="111000"/>
        </a:lnSpc>
        <a:spcBef>
          <a:spcPts val="930"/>
        </a:spcBef>
        <a:buFont typeface="Corbel" panose="020B0503020204020204" pitchFamily="34" charset="0"/>
        <a:buChar char="–"/>
        <a:defRPr sz="1799" kern="1200">
          <a:solidFill>
            <a:schemeClr val="tx2">
              <a:lumMod val="75000"/>
              <a:lumOff val="25000"/>
            </a:schemeClr>
          </a:solidFill>
          <a:latin typeface="+mn-lt"/>
          <a:ea typeface="+mn-ea"/>
          <a:cs typeface="+mn-cs"/>
        </a:defRPr>
      </a:lvl2pPr>
      <a:lvl3pPr marL="959832" indent="-319944" algn="l" defTabSz="914126"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79776" indent="-319944" algn="l" defTabSz="914126"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599720" indent="-319944" algn="l" defTabSz="914126"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19664" indent="-319944" algn="l" defTabSz="914126"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39608" indent="-319944" algn="l" defTabSz="914126"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59552" indent="-319944" algn="l" defTabSz="914126"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79496" indent="-319944" algn="l" defTabSz="914126"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guide id="10" orient="horz" pos="2160" userDrawn="1">
          <p15:clr>
            <a:srgbClr val="F26B43"/>
          </p15:clr>
        </p15:guide>
        <p15:guide id="11"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31.gif"/></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image" Target="../media/image62.jpe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70.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image" Target="../media/image72.jpeg"/><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image" Target="../media/image73.jpeg"/><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9.xml"/></Relationships>
</file>

<file path=ppt/slides/_rels/slide85.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2" Type="http://schemas.openxmlformats.org/officeDocument/2006/relationships/image" Target="../media/image89.jpeg"/><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image" Target="../media/image90.jpeg"/><Relationship Id="rId1" Type="http://schemas.openxmlformats.org/officeDocument/2006/relationships/slideLayout" Target="../slideLayouts/slideLayout9.xml"/></Relationships>
</file>

<file path=ppt/slides/_rels/slide89.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9.xml"/></Relationships>
</file>

<file path=ppt/slides/_rels/slide92.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image" Target="../media/image95.gif"/><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Image result for big data">
            <a:extLst>
              <a:ext uri="{FF2B5EF4-FFF2-40B4-BE49-F238E27FC236}">
                <a16:creationId xmlns:a16="http://schemas.microsoft.com/office/drawing/2014/main" id="{3C4E6A79-4317-4A9B-9B7F-F4665679DA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8588" y="908720"/>
            <a:ext cx="4286250" cy="4819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3112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2084" y="4149080"/>
            <a:ext cx="5858198" cy="819359"/>
          </a:xfrm>
        </p:spPr>
        <p:txBody>
          <a:bodyPr/>
          <a:lstStyle/>
          <a:p>
            <a:r>
              <a:rPr lang="en-US" dirty="0"/>
              <a:t>Apache Hadoop</a:t>
            </a:r>
          </a:p>
        </p:txBody>
      </p:sp>
      <p:pic>
        <p:nvPicPr>
          <p:cNvPr id="5" name="Picture 4" descr="https://upload.wikimedia.org/wikipedia/commons/thumb/0/0e/Hadoop_logo.svg/440px-Hadoop_logo.svg.png">
            <a:extLst>
              <a:ext uri="{FF2B5EF4-FFF2-40B4-BE49-F238E27FC236}">
                <a16:creationId xmlns:a16="http://schemas.microsoft.com/office/drawing/2014/main" id="{38FA7F98-D513-4582-9C00-EC55BE0A3E0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514899" y="1916832"/>
            <a:ext cx="5112568" cy="1440160"/>
          </a:xfrm>
          <a:prstGeom prst="rect">
            <a:avLst/>
          </a:prstGeom>
          <a:noFill/>
          <a:ln>
            <a:noFill/>
          </a:ln>
        </p:spPr>
      </p:pic>
    </p:spTree>
    <p:extLst>
      <p:ext uri="{BB962C8B-B14F-4D97-AF65-F5344CB8AC3E}">
        <p14:creationId xmlns:p14="http://schemas.microsoft.com/office/powerpoint/2010/main" val="3847750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37931-2F34-477D-BC7E-0C4C91491903}"/>
              </a:ext>
            </a:extLst>
          </p:cNvPr>
          <p:cNvSpPr>
            <a:spLocks noGrp="1"/>
          </p:cNvSpPr>
          <p:nvPr>
            <p:ph type="title"/>
          </p:nvPr>
        </p:nvSpPr>
        <p:spPr/>
        <p:txBody>
          <a:bodyPr>
            <a:normAutofit/>
          </a:bodyPr>
          <a:lstStyle/>
          <a:p>
            <a:r>
              <a:rPr lang="es-AR" dirty="0"/>
              <a:t>Apache Hadoop</a:t>
            </a:r>
            <a:br>
              <a:rPr lang="es-AR" dirty="0"/>
            </a:br>
            <a:endParaRPr lang="en-GB" dirty="0"/>
          </a:p>
        </p:txBody>
      </p:sp>
      <p:graphicFrame>
        <p:nvGraphicFramePr>
          <p:cNvPr id="4" name="Content Placeholder 3">
            <a:extLst>
              <a:ext uri="{FF2B5EF4-FFF2-40B4-BE49-F238E27FC236}">
                <a16:creationId xmlns:a16="http://schemas.microsoft.com/office/drawing/2014/main" id="{0E044D8A-0054-4D60-BFD8-8A593CEF1D16}"/>
              </a:ext>
            </a:extLst>
          </p:cNvPr>
          <p:cNvGraphicFramePr>
            <a:graphicFrameLocks noGrp="1"/>
          </p:cNvGraphicFramePr>
          <p:nvPr>
            <p:ph idx="1"/>
            <p:extLst>
              <p:ext uri="{D42A27DB-BD31-4B8C-83A1-F6EECF244321}">
                <p14:modId xmlns:p14="http://schemas.microsoft.com/office/powerpoint/2010/main" val="3259927364"/>
              </p:ext>
            </p:extLst>
          </p:nvPr>
        </p:nvGraphicFramePr>
        <p:xfrm>
          <a:off x="2932935" y="2438400"/>
          <a:ext cx="5347516" cy="3651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8" name="Picture 4" descr="Image result for hadoop elephant">
            <a:extLst>
              <a:ext uri="{FF2B5EF4-FFF2-40B4-BE49-F238E27FC236}">
                <a16:creationId xmlns:a16="http://schemas.microsoft.com/office/drawing/2014/main" id="{9A603790-91EB-4977-95F1-7771F040C61E}"/>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686700" y="3573016"/>
            <a:ext cx="3200346" cy="2287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8154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EDCC9-267C-42BC-ACDE-6B51B4B85F56}"/>
              </a:ext>
            </a:extLst>
          </p:cNvPr>
          <p:cNvSpPr>
            <a:spLocks noGrp="1"/>
          </p:cNvSpPr>
          <p:nvPr>
            <p:ph type="title"/>
          </p:nvPr>
        </p:nvSpPr>
        <p:spPr/>
        <p:txBody>
          <a:bodyPr/>
          <a:lstStyle/>
          <a:p>
            <a:r>
              <a:rPr lang="es-AR" dirty="0"/>
              <a:t>Hadoop</a:t>
            </a:r>
            <a:endParaRPr lang="en-GB" dirty="0"/>
          </a:p>
        </p:txBody>
      </p:sp>
      <p:pic>
        <p:nvPicPr>
          <p:cNvPr id="10242" name="Picture 2" descr="Related image">
            <a:extLst>
              <a:ext uri="{FF2B5EF4-FFF2-40B4-BE49-F238E27FC236}">
                <a16:creationId xmlns:a16="http://schemas.microsoft.com/office/drawing/2014/main" id="{C958EDE6-AB4B-44EC-9BA3-FDDE0D1C48B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579019" y="2616200"/>
            <a:ext cx="7477125" cy="3295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3899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B08CEDC-7935-48EA-9FBC-6C9D81238D7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title="Rule Line">
            <a:extLst>
              <a:ext uri="{FF2B5EF4-FFF2-40B4-BE49-F238E27FC236}">
                <a16:creationId xmlns:a16="http://schemas.microsoft.com/office/drawing/2014/main" id="{61186B74-983F-4656-9AFF-5211535C33C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50483" y="2176009"/>
            <a:ext cx="385074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7" name="Content Placeholder 3">
            <a:extLst>
              <a:ext uri="{FF2B5EF4-FFF2-40B4-BE49-F238E27FC236}">
                <a16:creationId xmlns:a16="http://schemas.microsoft.com/office/drawing/2014/main" id="{D7F39C4D-0B32-4E6F-AFE8-7E71A9173A2A}"/>
              </a:ext>
            </a:extLst>
          </p:cNvPr>
          <p:cNvPicPr>
            <a:picLocks/>
          </p:cNvPicPr>
          <p:nvPr/>
        </p:nvPicPr>
        <p:blipFill>
          <a:blip r:embed="rId2"/>
          <a:stretch>
            <a:fillRect/>
          </a:stretch>
        </p:blipFill>
        <p:spPr>
          <a:xfrm>
            <a:off x="693812" y="548680"/>
            <a:ext cx="11155165" cy="6120680"/>
          </a:xfrm>
          <a:prstGeom prst="rect">
            <a:avLst/>
          </a:prstGeom>
        </p:spPr>
      </p:pic>
    </p:spTree>
    <p:extLst>
      <p:ext uri="{BB962C8B-B14F-4D97-AF65-F5344CB8AC3E}">
        <p14:creationId xmlns:p14="http://schemas.microsoft.com/office/powerpoint/2010/main" val="13649449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223" name="Picture 4" descr="Related image">
            <a:extLst>
              <a:ext uri="{FF2B5EF4-FFF2-40B4-BE49-F238E27FC236}">
                <a16:creationId xmlns:a16="http://schemas.microsoft.com/office/drawing/2014/main" id="{4F64B6E9-8449-469A-93EE-73C2473A43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88" y="640080"/>
            <a:ext cx="6972421" cy="545592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6340353-3D0D-4516-9147-4EC5CE77A92D}"/>
              </a:ext>
            </a:extLst>
          </p:cNvPr>
          <p:cNvSpPr>
            <a:spLocks noGrp="1"/>
          </p:cNvSpPr>
          <p:nvPr>
            <p:ph type="title"/>
          </p:nvPr>
        </p:nvSpPr>
        <p:spPr/>
        <p:txBody>
          <a:bodyPr anchor="b">
            <a:normAutofit/>
          </a:bodyPr>
          <a:lstStyle/>
          <a:p>
            <a:r>
              <a:rPr lang="es-AR" sz="3400" dirty="0"/>
              <a:t>Hadoop </a:t>
            </a:r>
            <a:r>
              <a:rPr lang="es-AR" sz="3400" dirty="0" err="1"/>
              <a:t>Ecosystem</a:t>
            </a:r>
            <a:endParaRPr lang="en-GB" sz="3400" dirty="0"/>
          </a:p>
        </p:txBody>
      </p:sp>
    </p:spTree>
    <p:extLst>
      <p:ext uri="{BB962C8B-B14F-4D97-AF65-F5344CB8AC3E}">
        <p14:creationId xmlns:p14="http://schemas.microsoft.com/office/powerpoint/2010/main" val="2215952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28C1FAFD-0677-42E3-9C90-480C23F4437F}"/>
              </a:ext>
            </a:extLst>
          </p:cNvPr>
          <p:cNvGraphicFramePr>
            <a:graphicFrameLocks noGrp="1"/>
          </p:cNvGraphicFramePr>
          <p:nvPr>
            <p:extLst>
              <p:ext uri="{D42A27DB-BD31-4B8C-83A1-F6EECF244321}">
                <p14:modId xmlns:p14="http://schemas.microsoft.com/office/powerpoint/2010/main" val="1315546749"/>
              </p:ext>
            </p:extLst>
          </p:nvPr>
        </p:nvGraphicFramePr>
        <p:xfrm>
          <a:off x="333772" y="522248"/>
          <a:ext cx="11521280" cy="5950308"/>
        </p:xfrm>
        <a:graphic>
          <a:graphicData uri="http://schemas.openxmlformats.org/drawingml/2006/table">
            <a:tbl>
              <a:tblPr firstRow="1" firstCol="1" bandRow="1">
                <a:tableStyleId>{8EC20E35-A176-4012-BC5E-935CFFF8708E}</a:tableStyleId>
              </a:tblPr>
              <a:tblGrid>
                <a:gridCol w="5833357">
                  <a:extLst>
                    <a:ext uri="{9D8B030D-6E8A-4147-A177-3AD203B41FA5}">
                      <a16:colId xmlns:a16="http://schemas.microsoft.com/office/drawing/2014/main" val="405036864"/>
                    </a:ext>
                  </a:extLst>
                </a:gridCol>
                <a:gridCol w="5687923">
                  <a:extLst>
                    <a:ext uri="{9D8B030D-6E8A-4147-A177-3AD203B41FA5}">
                      <a16:colId xmlns:a16="http://schemas.microsoft.com/office/drawing/2014/main" val="762225250"/>
                    </a:ext>
                  </a:extLst>
                </a:gridCol>
              </a:tblGrid>
              <a:tr h="244139">
                <a:tc>
                  <a:txBody>
                    <a:bodyPr/>
                    <a:lstStyle/>
                    <a:p>
                      <a:pPr>
                        <a:lnSpc>
                          <a:spcPct val="125000"/>
                        </a:lnSpc>
                        <a:spcAft>
                          <a:spcPts val="800"/>
                        </a:spcAft>
                      </a:pPr>
                      <a:r>
                        <a:rPr lang="es-AR" sz="1400" dirty="0">
                          <a:effectLst/>
                        </a:rPr>
                        <a:t>Hadoop1</a:t>
                      </a:r>
                      <a:endParaRPr lang="en-GB" sz="1400" dirty="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s-AR" sz="1400">
                          <a:effectLst/>
                        </a:rPr>
                        <a:t>Hadoop2</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657046871"/>
                  </a:ext>
                </a:extLst>
              </a:tr>
              <a:tr h="799000">
                <a:tc>
                  <a:txBody>
                    <a:bodyPr/>
                    <a:lstStyle/>
                    <a:p>
                      <a:pPr>
                        <a:lnSpc>
                          <a:spcPct val="125000"/>
                        </a:lnSpc>
                        <a:spcAft>
                          <a:spcPts val="800"/>
                        </a:spcAft>
                      </a:pPr>
                      <a:r>
                        <a:rPr lang="en-GB" sz="1400">
                          <a:effectLst/>
                        </a:rPr>
                        <a:t>Supports MapReduce (MR) processing model only. Does not support non-MR tools</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a:effectLst/>
                        </a:rPr>
                        <a:t>Allows to work in MR as well as other distributed computing models like Spark, Hama, Giraph, Message Passing Interface) MPI &amp; HBase coprocessors.</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1831433045"/>
                  </a:ext>
                </a:extLst>
              </a:tr>
              <a:tr h="665833">
                <a:tc>
                  <a:txBody>
                    <a:bodyPr/>
                    <a:lstStyle/>
                    <a:p>
                      <a:pPr>
                        <a:lnSpc>
                          <a:spcPct val="125000"/>
                        </a:lnSpc>
                        <a:spcAft>
                          <a:spcPts val="800"/>
                        </a:spcAft>
                      </a:pPr>
                      <a:r>
                        <a:rPr lang="en-GB" sz="1400">
                          <a:effectLst/>
                        </a:rPr>
                        <a:t>MR does both processing and cluster-resource management.</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a:effectLst/>
                        </a:rPr>
                        <a:t>YARN (Yet Another Resource Negotiator) does cluster resource management and processing is done using different processing models.</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3637101428"/>
                  </a:ext>
                </a:extLst>
              </a:tr>
              <a:tr h="443888">
                <a:tc>
                  <a:txBody>
                    <a:bodyPr/>
                    <a:lstStyle/>
                    <a:p>
                      <a:pPr>
                        <a:lnSpc>
                          <a:spcPct val="125000"/>
                        </a:lnSpc>
                        <a:spcAft>
                          <a:spcPts val="800"/>
                        </a:spcAft>
                      </a:pPr>
                      <a:r>
                        <a:rPr lang="en-GB" sz="1400">
                          <a:effectLst/>
                        </a:rPr>
                        <a:t>Has limited scaling of nodes. Limited to 4000 nodes per cluster</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a:effectLst/>
                        </a:rPr>
                        <a:t>Has better scalability. Scalable up to 10000 nodes per cluster</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286945871"/>
                  </a:ext>
                </a:extLst>
              </a:tr>
              <a:tr h="443888">
                <a:tc>
                  <a:txBody>
                    <a:bodyPr/>
                    <a:lstStyle/>
                    <a:p>
                      <a:pPr>
                        <a:lnSpc>
                          <a:spcPct val="125000"/>
                        </a:lnSpc>
                        <a:spcAft>
                          <a:spcPts val="800"/>
                        </a:spcAft>
                      </a:pPr>
                      <a:r>
                        <a:rPr lang="en-GB" sz="1400">
                          <a:effectLst/>
                        </a:rPr>
                        <a:t>Works on concepts of slots – slots can run either a Map task or a Reduce task only.</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a:effectLst/>
                        </a:rPr>
                        <a:t>Works on concepts of containers. Using containers can run generic tasks.</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1805326482"/>
                  </a:ext>
                </a:extLst>
              </a:tr>
              <a:tr h="443888">
                <a:tc>
                  <a:txBody>
                    <a:bodyPr/>
                    <a:lstStyle/>
                    <a:p>
                      <a:pPr>
                        <a:lnSpc>
                          <a:spcPct val="125000"/>
                        </a:lnSpc>
                        <a:spcAft>
                          <a:spcPts val="800"/>
                        </a:spcAft>
                      </a:pPr>
                      <a:r>
                        <a:rPr lang="en-GB" sz="1400">
                          <a:effectLst/>
                        </a:rPr>
                        <a:t>A single Namenode to manage the entire namespace.</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a:effectLst/>
                        </a:rPr>
                        <a:t>Multiple Namenode servers manage multiple namespaces.</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1916281569"/>
                  </a:ext>
                </a:extLst>
              </a:tr>
              <a:tr h="665833">
                <a:tc>
                  <a:txBody>
                    <a:bodyPr/>
                    <a:lstStyle/>
                    <a:p>
                      <a:pPr>
                        <a:lnSpc>
                          <a:spcPct val="125000"/>
                        </a:lnSpc>
                        <a:spcAft>
                          <a:spcPts val="800"/>
                        </a:spcAft>
                      </a:pPr>
                      <a:r>
                        <a:rPr lang="en-GB" sz="1400">
                          <a:effectLst/>
                        </a:rPr>
                        <a:t>Has Single-Point-of-Failure (SPOF) – because of single Namenode- and in the case of Namenode failure, needs manual intervention to overcome.</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a:effectLst/>
                        </a:rPr>
                        <a:t>Has to feature to overcome SPOF with a standby Namenode and in the case of Namenode failure, it is configured for automatic recovery.</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234195768"/>
                  </a:ext>
                </a:extLst>
              </a:tr>
              <a:tr h="665833">
                <a:tc>
                  <a:txBody>
                    <a:bodyPr/>
                    <a:lstStyle/>
                    <a:p>
                      <a:pPr>
                        <a:lnSpc>
                          <a:spcPct val="125000"/>
                        </a:lnSpc>
                        <a:spcAft>
                          <a:spcPts val="800"/>
                        </a:spcAft>
                      </a:pPr>
                      <a:r>
                        <a:rPr lang="en-GB" sz="1400">
                          <a:effectLst/>
                        </a:rPr>
                        <a:t>MR API is compatible with Hadoop1x. A program written in Hadoop1 executes in Hadoop1x without any additional files.</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a:effectLst/>
                        </a:rPr>
                        <a:t>MR API requires additional files for a program written in Hadoop1x to execute in Hadoop2x.</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1038132424"/>
                  </a:ext>
                </a:extLst>
              </a:tr>
              <a:tr h="665833">
                <a:tc>
                  <a:txBody>
                    <a:bodyPr/>
                    <a:lstStyle/>
                    <a:p>
                      <a:pPr>
                        <a:lnSpc>
                          <a:spcPct val="125000"/>
                        </a:lnSpc>
                        <a:spcAft>
                          <a:spcPts val="800"/>
                        </a:spcAft>
                      </a:pPr>
                      <a:r>
                        <a:rPr lang="en-GB" sz="1400">
                          <a:effectLst/>
                        </a:rPr>
                        <a:t>Has a limitation to serve as a platform for event processing, streaming and real-time operations.</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a:effectLst/>
                        </a:rPr>
                        <a:t>Can serve as a platform for a wide variety of data analytics-possible to run event processing, streaming and real-time operations.</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4215757624"/>
                  </a:ext>
                </a:extLst>
              </a:tr>
              <a:tr h="443888">
                <a:tc>
                  <a:txBody>
                    <a:bodyPr/>
                    <a:lstStyle/>
                    <a:p>
                      <a:pPr>
                        <a:lnSpc>
                          <a:spcPct val="125000"/>
                        </a:lnSpc>
                        <a:spcAft>
                          <a:spcPts val="800"/>
                        </a:spcAft>
                      </a:pPr>
                      <a:r>
                        <a:rPr lang="en-GB" sz="1400">
                          <a:effectLst/>
                        </a:rPr>
                        <a:t>A Namenode failure affects the stack.</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a:effectLst/>
                        </a:rPr>
                        <a:t>The Hadoop stack – Hive, Pig, HBase etc. are all equipped to handle Namenode failure.</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1800581032"/>
                  </a:ext>
                </a:extLst>
              </a:tr>
              <a:tr h="233042">
                <a:tc>
                  <a:txBody>
                    <a:bodyPr/>
                    <a:lstStyle/>
                    <a:p>
                      <a:pPr>
                        <a:lnSpc>
                          <a:spcPct val="125000"/>
                        </a:lnSpc>
                        <a:spcAft>
                          <a:spcPts val="800"/>
                        </a:spcAft>
                      </a:pPr>
                      <a:r>
                        <a:rPr lang="en-GB" sz="1400">
                          <a:effectLst/>
                        </a:rPr>
                        <a:t>Does not support Microsoft Windows</a:t>
                      </a:r>
                      <a:endParaRPr lang="en-GB" sz="140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tc>
                  <a:txBody>
                    <a:bodyPr/>
                    <a:lstStyle/>
                    <a:p>
                      <a:pPr>
                        <a:lnSpc>
                          <a:spcPct val="125000"/>
                        </a:lnSpc>
                        <a:spcAft>
                          <a:spcPts val="800"/>
                        </a:spcAft>
                      </a:pPr>
                      <a:r>
                        <a:rPr lang="en-GB" sz="1400" dirty="0">
                          <a:effectLst/>
                        </a:rPr>
                        <a:t>Added support for Microsoft windows</a:t>
                      </a:r>
                      <a:endParaRPr lang="en-GB" sz="1400" dirty="0">
                        <a:effectLst/>
                        <a:latin typeface="Verdana" panose="020B0604030504040204" pitchFamily="34" charset="0"/>
                        <a:ea typeface="Times New Roman" panose="02020603050405020304" pitchFamily="18" charset="0"/>
                        <a:cs typeface="Times New Roman" panose="02020603050405020304" pitchFamily="18" charset="0"/>
                      </a:endParaRPr>
                    </a:p>
                  </a:txBody>
                  <a:tcPr marL="51047" marR="51047" marT="0" marB="0" anchor="b"/>
                </a:tc>
                <a:extLst>
                  <a:ext uri="{0D108BD9-81ED-4DB2-BD59-A6C34878D82A}">
                    <a16:rowId xmlns:a16="http://schemas.microsoft.com/office/drawing/2014/main" val="1142235330"/>
                  </a:ext>
                </a:extLst>
              </a:tr>
            </a:tbl>
          </a:graphicData>
        </a:graphic>
      </p:graphicFrame>
    </p:spTree>
    <p:extLst>
      <p:ext uri="{BB962C8B-B14F-4D97-AF65-F5344CB8AC3E}">
        <p14:creationId xmlns:p14="http://schemas.microsoft.com/office/powerpoint/2010/main" val="112051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323BB27-39B4-4810-AF88-4BB4DA5B88B6}"/>
              </a:ext>
            </a:extLst>
          </p:cNvPr>
          <p:cNvSpPr>
            <a:spLocks noGrp="1"/>
          </p:cNvSpPr>
          <p:nvPr>
            <p:ph idx="4294967295"/>
          </p:nvPr>
        </p:nvSpPr>
        <p:spPr>
          <a:xfrm>
            <a:off x="0" y="116632"/>
            <a:ext cx="11999068" cy="6552728"/>
          </a:xfrm>
        </p:spPr>
        <p:txBody>
          <a:bodyPr>
            <a:noAutofit/>
          </a:bodyPr>
          <a:lstStyle/>
          <a:p>
            <a:pPr marL="0" indent="0">
              <a:buNone/>
            </a:pPr>
            <a:r>
              <a:rPr lang="en-GB" sz="1400" b="1" dirty="0"/>
              <a:t>Hadoop not good for</a:t>
            </a:r>
          </a:p>
          <a:p>
            <a:pPr marL="0" indent="0">
              <a:buNone/>
            </a:pPr>
            <a:r>
              <a:rPr lang="en-US" sz="1400" dirty="0"/>
              <a:t>1. Low-latency Data Access </a:t>
            </a:r>
            <a:endParaRPr lang="en-GB" sz="1400" dirty="0"/>
          </a:p>
          <a:p>
            <a:r>
              <a:rPr lang="en-US" sz="1400" dirty="0"/>
              <a:t>Applications that require real-time query, and low-latency access to data in tens of milliseconds will not work well with Hadoop. </a:t>
            </a:r>
            <a:endParaRPr lang="en-GB" sz="1400" dirty="0"/>
          </a:p>
          <a:p>
            <a:r>
              <a:rPr lang="en-US" sz="1400" dirty="0"/>
              <a:t>Hadoop is not a substitute for a database. Database index records that will gains low-latency and fast response. </a:t>
            </a:r>
            <a:endParaRPr lang="en-GB" sz="1400" dirty="0"/>
          </a:p>
          <a:p>
            <a:r>
              <a:rPr lang="en-US" sz="1400" dirty="0"/>
              <a:t>But if you really want to replace the database for real time needs, try HBase, which is a column-oriented database for random and real time read/write. </a:t>
            </a:r>
            <a:endParaRPr lang="en-GB" sz="1400" dirty="0"/>
          </a:p>
          <a:p>
            <a:pPr marL="0" indent="0">
              <a:buNone/>
            </a:pPr>
            <a:r>
              <a:rPr lang="en-US" sz="1400" dirty="0"/>
              <a:t>2. Structured Data </a:t>
            </a:r>
            <a:endParaRPr lang="en-GB" sz="1400" dirty="0"/>
          </a:p>
          <a:p>
            <a:r>
              <a:rPr lang="en-US" sz="1400" dirty="0"/>
              <a:t>Hadoop is not fit for structured data with strong relationship. Hadoop works well for semi-structured and unstructured data. It stores data in files, doesn’t index them like  RDBMS. Therefore, each ad hoc query for Hadoop is processed by MapReduce job which will bring the latency cost. </a:t>
            </a:r>
            <a:endParaRPr lang="en-GB" sz="1400" dirty="0"/>
          </a:p>
          <a:p>
            <a:pPr marL="0" indent="0">
              <a:buNone/>
            </a:pPr>
            <a:r>
              <a:rPr lang="en-US" sz="1400" dirty="0"/>
              <a:t>3. When data isn’t that big </a:t>
            </a:r>
            <a:endParaRPr lang="en-GB" sz="1400" dirty="0"/>
          </a:p>
          <a:p>
            <a:r>
              <a:rPr lang="en-US" sz="1400" dirty="0"/>
              <a:t>How big the data is big enough for Hadoop? The answer is TB or PB. When your analytics data is only tens of GB, Hadoop is heavy. Don’t follow the fashion and use Hadoop,  just follow your requirements. </a:t>
            </a:r>
            <a:endParaRPr lang="en-GB" sz="1400" dirty="0"/>
          </a:p>
          <a:p>
            <a:pPr marL="0" indent="0">
              <a:buNone/>
            </a:pPr>
            <a:r>
              <a:rPr lang="en-US" sz="1400" dirty="0"/>
              <a:t>4. Too many small files </a:t>
            </a:r>
            <a:endParaRPr lang="en-GB" sz="1400" dirty="0"/>
          </a:p>
          <a:p>
            <a:r>
              <a:rPr lang="en-US" sz="1400" dirty="0"/>
              <a:t>When there are too many small files, the </a:t>
            </a:r>
            <a:r>
              <a:rPr lang="en-US" sz="1400" dirty="0" err="1"/>
              <a:t>NameNode</a:t>
            </a:r>
            <a:r>
              <a:rPr lang="en-US" sz="1400" dirty="0"/>
              <a:t> will hit its memory limit where the block map and the metadata are hosted. And to handle the </a:t>
            </a:r>
            <a:r>
              <a:rPr lang="en-US" sz="1400" dirty="0" err="1"/>
              <a:t>NameNode</a:t>
            </a:r>
            <a:r>
              <a:rPr lang="en-US" sz="1400" dirty="0"/>
              <a:t> bottleneck, Hadoop introduces HDFS Federation. </a:t>
            </a:r>
            <a:endParaRPr lang="en-GB" sz="1400" dirty="0"/>
          </a:p>
          <a:p>
            <a:pPr marL="0" indent="0">
              <a:buNone/>
            </a:pPr>
            <a:r>
              <a:rPr lang="en-US" sz="1400" dirty="0"/>
              <a:t>5. MapReduce may not the best choice </a:t>
            </a:r>
            <a:endParaRPr lang="en-GB" sz="1400" dirty="0"/>
          </a:p>
          <a:p>
            <a:r>
              <a:rPr lang="en-US" sz="1400" dirty="0"/>
              <a:t>MapReduce is a simple programming model in parallel. But for MapReduce parallelism, you need to make sure each MR job and the data where the job runs on is  independent from all the others. Every MR shouldn’t have dependencies. </a:t>
            </a:r>
            <a:endParaRPr lang="en-GB" sz="1400" dirty="0"/>
          </a:p>
          <a:p>
            <a:r>
              <a:rPr lang="en-US" sz="1400" dirty="0"/>
              <a:t>But if you want to do some data sharing during MR, you can do like this: </a:t>
            </a:r>
            <a:endParaRPr lang="en-GB" sz="1400" dirty="0"/>
          </a:p>
          <a:p>
            <a:r>
              <a:rPr lang="en-US" sz="1400" dirty="0"/>
              <a:t>- Iteration: run multiple MR jobs, with the output of one being the input of the next MR. </a:t>
            </a:r>
            <a:endParaRPr lang="en-GB" sz="1400" dirty="0"/>
          </a:p>
          <a:p>
            <a:r>
              <a:rPr lang="en-US" sz="1400" dirty="0"/>
              <a:t>- Shared state information. But don’t share information in memory, since each MR job is run on single JVM. </a:t>
            </a:r>
            <a:endParaRPr lang="en-GB" sz="1400" dirty="0"/>
          </a:p>
          <a:p>
            <a:endParaRPr lang="en-GB" sz="1400" dirty="0"/>
          </a:p>
        </p:txBody>
      </p:sp>
    </p:spTree>
    <p:extLst>
      <p:ext uri="{BB962C8B-B14F-4D97-AF65-F5344CB8AC3E}">
        <p14:creationId xmlns:p14="http://schemas.microsoft.com/office/powerpoint/2010/main" val="3707588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0076" y="4149081"/>
            <a:ext cx="5858198" cy="936104"/>
          </a:xfrm>
        </p:spPr>
        <p:txBody>
          <a:bodyPr/>
          <a:lstStyle/>
          <a:p>
            <a:r>
              <a:rPr lang="en-US" dirty="0"/>
              <a:t>Map Reduce</a:t>
            </a:r>
          </a:p>
        </p:txBody>
      </p:sp>
      <p:pic>
        <p:nvPicPr>
          <p:cNvPr id="3074" name="Picture 2" descr="Related image">
            <a:extLst>
              <a:ext uri="{FF2B5EF4-FFF2-40B4-BE49-F238E27FC236}">
                <a16:creationId xmlns:a16="http://schemas.microsoft.com/office/drawing/2014/main" id="{E643EFCF-6C9D-48FD-A3E3-048D9EB745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6262" y="1916832"/>
            <a:ext cx="5105826" cy="17720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2894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C1A8C6-52D7-41CC-8DD8-70DD37C457CB}"/>
              </a:ext>
            </a:extLst>
          </p:cNvPr>
          <p:cNvPicPr/>
          <p:nvPr/>
        </p:nvPicPr>
        <p:blipFill>
          <a:blip r:embed="rId3"/>
          <a:stretch>
            <a:fillRect/>
          </a:stretch>
        </p:blipFill>
        <p:spPr>
          <a:xfrm>
            <a:off x="1053852" y="692696"/>
            <a:ext cx="9865096" cy="5373215"/>
          </a:xfrm>
          <a:prstGeom prst="rect">
            <a:avLst/>
          </a:prstGeom>
        </p:spPr>
      </p:pic>
      <p:pic>
        <p:nvPicPr>
          <p:cNvPr id="4" name="Picture 2" descr="Related image">
            <a:extLst>
              <a:ext uri="{FF2B5EF4-FFF2-40B4-BE49-F238E27FC236}">
                <a16:creationId xmlns:a16="http://schemas.microsoft.com/office/drawing/2014/main" id="{E58C2DC2-AA82-4E95-B24B-1E4BDA83D3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70676" y="5709146"/>
            <a:ext cx="3238500" cy="1123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8862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33129" y="4077072"/>
            <a:ext cx="5858198" cy="963375"/>
          </a:xfrm>
        </p:spPr>
        <p:txBody>
          <a:bodyPr/>
          <a:lstStyle/>
          <a:p>
            <a:r>
              <a:rPr lang="en-US" dirty="0"/>
              <a:t>HDFS</a:t>
            </a:r>
          </a:p>
        </p:txBody>
      </p:sp>
      <p:pic>
        <p:nvPicPr>
          <p:cNvPr id="2050" name="Picture 2" descr="Related image">
            <a:extLst>
              <a:ext uri="{FF2B5EF4-FFF2-40B4-BE49-F238E27FC236}">
                <a16:creationId xmlns:a16="http://schemas.microsoft.com/office/drawing/2014/main" id="{E7B14EB5-C69D-4E0C-AB74-D994E2AE377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7180"/>
          <a:stretch/>
        </p:blipFill>
        <p:spPr bwMode="auto">
          <a:xfrm>
            <a:off x="3873996" y="1988840"/>
            <a:ext cx="4176464" cy="15004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9082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22530" name="Picture 2" descr="Image result for big data">
            <a:extLst>
              <a:ext uri="{FF2B5EF4-FFF2-40B4-BE49-F238E27FC236}">
                <a16:creationId xmlns:a16="http://schemas.microsoft.com/office/drawing/2014/main" id="{A91066EB-6BB0-43FD-8110-C7039B766DD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091" r="9177"/>
          <a:stretch/>
        </p:blipFill>
        <p:spPr bwMode="auto">
          <a:xfrm>
            <a:off x="-230" y="10"/>
            <a:ext cx="12188824" cy="6862703"/>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2"/>
          <p:cNvSpPr>
            <a:spLocks noGrp="1"/>
          </p:cNvSpPr>
          <p:nvPr>
            <p:ph type="title"/>
          </p:nvPr>
        </p:nvSpPr>
        <p:spPr>
          <a:xfrm>
            <a:off x="837828" y="985784"/>
            <a:ext cx="8280920" cy="1003055"/>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r>
              <a:rPr lang="en-US" sz="6000" dirty="0" err="1">
                <a:latin typeface="bromello" panose="03060900000000020004" pitchFamily="66" charset="0"/>
              </a:rPr>
              <a:t>Conceptos</a:t>
            </a:r>
            <a:endParaRPr lang="en-US" dirty="0">
              <a:latin typeface="bromello" panose="03060900000000020004" pitchFamily="66" charset="0"/>
            </a:endParaRPr>
          </a:p>
        </p:txBody>
      </p:sp>
      <p:graphicFrame>
        <p:nvGraphicFramePr>
          <p:cNvPr id="16" name="Content Placeholder 13"/>
          <p:cNvGraphicFramePr>
            <a:graphicFrameLocks noGrp="1"/>
          </p:cNvGraphicFramePr>
          <p:nvPr>
            <p:ph idx="1"/>
            <p:extLst>
              <p:ext uri="{D42A27DB-BD31-4B8C-83A1-F6EECF244321}">
                <p14:modId xmlns:p14="http://schemas.microsoft.com/office/powerpoint/2010/main" val="3962840379"/>
              </p:ext>
            </p:extLst>
          </p:nvPr>
        </p:nvGraphicFramePr>
        <p:xfrm>
          <a:off x="837828" y="2780928"/>
          <a:ext cx="8280920" cy="38655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E2B74-CA9E-4549-AF07-A107D00D4F4E}"/>
              </a:ext>
            </a:extLst>
          </p:cNvPr>
          <p:cNvSpPr>
            <a:spLocks noGrp="1"/>
          </p:cNvSpPr>
          <p:nvPr>
            <p:ph type="title"/>
          </p:nvPr>
        </p:nvSpPr>
        <p:spPr>
          <a:xfrm>
            <a:off x="1846099" y="568345"/>
            <a:ext cx="9699426" cy="1560716"/>
          </a:xfrm>
        </p:spPr>
        <p:txBody>
          <a:bodyPr>
            <a:normAutofit/>
          </a:bodyPr>
          <a:lstStyle/>
          <a:p>
            <a:r>
              <a:rPr lang="es-AR" dirty="0" err="1"/>
              <a:t>Highly</a:t>
            </a:r>
            <a:r>
              <a:rPr lang="es-AR" dirty="0"/>
              <a:t> </a:t>
            </a:r>
            <a:r>
              <a:rPr lang="es-AR" dirty="0" err="1"/>
              <a:t>Distributed</a:t>
            </a:r>
            <a:r>
              <a:rPr lang="es-AR" dirty="0"/>
              <a:t> File </a:t>
            </a:r>
            <a:r>
              <a:rPr lang="es-AR" dirty="0" err="1"/>
              <a:t>System</a:t>
            </a:r>
            <a:endParaRPr lang="en-GB" dirty="0"/>
          </a:p>
        </p:txBody>
      </p:sp>
      <p:graphicFrame>
        <p:nvGraphicFramePr>
          <p:cNvPr id="4" name="Content Placeholder 3">
            <a:extLst>
              <a:ext uri="{FF2B5EF4-FFF2-40B4-BE49-F238E27FC236}">
                <a16:creationId xmlns:a16="http://schemas.microsoft.com/office/drawing/2014/main" id="{03909370-5EDE-4458-AEFF-AE7714601C74}"/>
              </a:ext>
            </a:extLst>
          </p:cNvPr>
          <p:cNvGraphicFramePr>
            <a:graphicFrameLocks noGrp="1"/>
          </p:cNvGraphicFramePr>
          <p:nvPr>
            <p:ph idx="1"/>
            <p:extLst>
              <p:ext uri="{D42A27DB-BD31-4B8C-83A1-F6EECF244321}">
                <p14:modId xmlns:p14="http://schemas.microsoft.com/office/powerpoint/2010/main" val="3499645154"/>
              </p:ext>
            </p:extLst>
          </p:nvPr>
        </p:nvGraphicFramePr>
        <p:xfrm>
          <a:off x="1846099" y="2438400"/>
          <a:ext cx="9699426" cy="3651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42639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CC037-4800-4665-818D-15DDE9B01F83}"/>
              </a:ext>
            </a:extLst>
          </p:cNvPr>
          <p:cNvSpPr>
            <a:spLocks noGrp="1"/>
          </p:cNvSpPr>
          <p:nvPr>
            <p:ph type="title"/>
          </p:nvPr>
        </p:nvSpPr>
        <p:spPr/>
        <p:txBody>
          <a:bodyPr/>
          <a:lstStyle/>
          <a:p>
            <a:r>
              <a:rPr lang="es-AR" dirty="0"/>
              <a:t>HDFS</a:t>
            </a:r>
            <a:endParaRPr lang="en-GB" dirty="0"/>
          </a:p>
        </p:txBody>
      </p:sp>
      <p:pic>
        <p:nvPicPr>
          <p:cNvPr id="4" name="Content Placeholder 3">
            <a:extLst>
              <a:ext uri="{FF2B5EF4-FFF2-40B4-BE49-F238E27FC236}">
                <a16:creationId xmlns:a16="http://schemas.microsoft.com/office/drawing/2014/main" id="{6991533F-8769-41CD-B362-E069C76F4D9F}"/>
              </a:ext>
            </a:extLst>
          </p:cNvPr>
          <p:cNvPicPr>
            <a:picLocks noGrp="1"/>
          </p:cNvPicPr>
          <p:nvPr>
            <p:ph idx="1"/>
          </p:nvPr>
        </p:nvPicPr>
        <p:blipFill>
          <a:blip r:embed="rId3"/>
          <a:stretch>
            <a:fillRect/>
          </a:stretch>
        </p:blipFill>
        <p:spPr>
          <a:xfrm>
            <a:off x="2933700" y="2575798"/>
            <a:ext cx="8767763" cy="3376454"/>
          </a:xfrm>
          <a:prstGeom prst="rect">
            <a:avLst/>
          </a:prstGeom>
        </p:spPr>
      </p:pic>
    </p:spTree>
    <p:extLst>
      <p:ext uri="{BB962C8B-B14F-4D97-AF65-F5344CB8AC3E}">
        <p14:creationId xmlns:p14="http://schemas.microsoft.com/office/powerpoint/2010/main" val="1649444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A319D-0376-4E3C-AFFA-333E7E9F239F}"/>
              </a:ext>
            </a:extLst>
          </p:cNvPr>
          <p:cNvSpPr>
            <a:spLocks noGrp="1"/>
          </p:cNvSpPr>
          <p:nvPr>
            <p:ph type="title"/>
          </p:nvPr>
        </p:nvSpPr>
        <p:spPr/>
        <p:txBody>
          <a:bodyPr/>
          <a:lstStyle/>
          <a:p>
            <a:r>
              <a:rPr lang="es-AR" dirty="0"/>
              <a:t>HDFS - </a:t>
            </a:r>
            <a:r>
              <a:rPr lang="es-AR" dirty="0" err="1"/>
              <a:t>Architecture</a:t>
            </a:r>
            <a:endParaRPr lang="en-GB" dirty="0"/>
          </a:p>
        </p:txBody>
      </p:sp>
      <p:pic>
        <p:nvPicPr>
          <p:cNvPr id="11266" name="Picture 2" descr="Image result for hdfs architecture">
            <a:extLst>
              <a:ext uri="{FF2B5EF4-FFF2-40B4-BE49-F238E27FC236}">
                <a16:creationId xmlns:a16="http://schemas.microsoft.com/office/drawing/2014/main" id="{D756688C-D047-4454-8084-D496AC888D8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3779078" y="2438400"/>
            <a:ext cx="7077007" cy="365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3156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6D15B-A38F-42BF-AAA8-41908BAB54B9}"/>
              </a:ext>
            </a:extLst>
          </p:cNvPr>
          <p:cNvSpPr>
            <a:spLocks noGrp="1"/>
          </p:cNvSpPr>
          <p:nvPr>
            <p:ph type="title"/>
          </p:nvPr>
        </p:nvSpPr>
        <p:spPr/>
        <p:txBody>
          <a:bodyPr anchor="b">
            <a:normAutofit/>
          </a:bodyPr>
          <a:lstStyle/>
          <a:p>
            <a:r>
              <a:rPr lang="es-AR" sz="3400" dirty="0"/>
              <a:t>HDFS</a:t>
            </a:r>
            <a:endParaRPr lang="en-GB" sz="3400" dirty="0"/>
          </a:p>
        </p:txBody>
      </p:sp>
      <p:sp>
        <p:nvSpPr>
          <p:cNvPr id="9" name="Content Placeholder 8"/>
          <p:cNvSpPr>
            <a:spLocks noGrp="1"/>
          </p:cNvSpPr>
          <p:nvPr>
            <p:ph type="body" sz="half" idx="2"/>
          </p:nvPr>
        </p:nvSpPr>
        <p:spPr/>
        <p:txBody>
          <a:bodyPr>
            <a:normAutofit/>
          </a:bodyPr>
          <a:lstStyle/>
          <a:p>
            <a:r>
              <a:rPr lang="en-US" sz="1600" dirty="0"/>
              <a:t>Write data flow</a:t>
            </a:r>
          </a:p>
        </p:txBody>
      </p:sp>
      <p:pic>
        <p:nvPicPr>
          <p:cNvPr id="5" name="Content Placeholder 3">
            <a:extLst>
              <a:ext uri="{FF2B5EF4-FFF2-40B4-BE49-F238E27FC236}">
                <a16:creationId xmlns:a16="http://schemas.microsoft.com/office/drawing/2014/main" id="{FF9E7A7D-D502-4A8B-970E-AF832F4EEBA5}"/>
              </a:ext>
            </a:extLst>
          </p:cNvPr>
          <p:cNvPicPr>
            <a:picLocks/>
          </p:cNvPicPr>
          <p:nvPr/>
        </p:nvPicPr>
        <p:blipFill>
          <a:blip r:embed="rId2"/>
          <a:stretch>
            <a:fillRect/>
          </a:stretch>
        </p:blipFill>
        <p:spPr>
          <a:xfrm>
            <a:off x="634110" y="1006602"/>
            <a:ext cx="7350778" cy="4722875"/>
          </a:xfrm>
          <a:prstGeom prst="rect">
            <a:avLst/>
          </a:prstGeom>
        </p:spPr>
      </p:pic>
    </p:spTree>
    <p:extLst>
      <p:ext uri="{BB962C8B-B14F-4D97-AF65-F5344CB8AC3E}">
        <p14:creationId xmlns:p14="http://schemas.microsoft.com/office/powerpoint/2010/main" val="2627162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6D15B-A38F-42BF-AAA8-41908BAB54B9}"/>
              </a:ext>
            </a:extLst>
          </p:cNvPr>
          <p:cNvSpPr>
            <a:spLocks noGrp="1"/>
          </p:cNvSpPr>
          <p:nvPr>
            <p:ph type="title"/>
          </p:nvPr>
        </p:nvSpPr>
        <p:spPr/>
        <p:txBody>
          <a:bodyPr anchor="b">
            <a:normAutofit/>
          </a:bodyPr>
          <a:lstStyle/>
          <a:p>
            <a:r>
              <a:rPr lang="es-AR" sz="3400" dirty="0"/>
              <a:t>HDFS</a:t>
            </a:r>
            <a:endParaRPr lang="en-GB" sz="3400" dirty="0"/>
          </a:p>
        </p:txBody>
      </p:sp>
      <p:sp>
        <p:nvSpPr>
          <p:cNvPr id="9" name="Content Placeholder 8"/>
          <p:cNvSpPr>
            <a:spLocks noGrp="1"/>
          </p:cNvSpPr>
          <p:nvPr>
            <p:ph type="body" sz="half" idx="2"/>
          </p:nvPr>
        </p:nvSpPr>
        <p:spPr/>
        <p:txBody>
          <a:bodyPr>
            <a:normAutofit/>
          </a:bodyPr>
          <a:lstStyle/>
          <a:p>
            <a:r>
              <a:rPr lang="en-US" sz="1600" dirty="0"/>
              <a:t>Read data flow</a:t>
            </a:r>
          </a:p>
        </p:txBody>
      </p:sp>
      <p:pic>
        <p:nvPicPr>
          <p:cNvPr id="6" name="Picture 5">
            <a:extLst>
              <a:ext uri="{FF2B5EF4-FFF2-40B4-BE49-F238E27FC236}">
                <a16:creationId xmlns:a16="http://schemas.microsoft.com/office/drawing/2014/main" id="{AD087359-524F-4EA1-A5AE-0EE29F1AF6D8}"/>
              </a:ext>
            </a:extLst>
          </p:cNvPr>
          <p:cNvPicPr/>
          <p:nvPr/>
        </p:nvPicPr>
        <p:blipFill>
          <a:blip r:embed="rId2"/>
          <a:stretch>
            <a:fillRect/>
          </a:stretch>
        </p:blipFill>
        <p:spPr>
          <a:xfrm>
            <a:off x="549796" y="1268760"/>
            <a:ext cx="7776864" cy="4849890"/>
          </a:xfrm>
          <a:prstGeom prst="rect">
            <a:avLst/>
          </a:prstGeom>
        </p:spPr>
      </p:pic>
    </p:spTree>
    <p:extLst>
      <p:ext uri="{BB962C8B-B14F-4D97-AF65-F5344CB8AC3E}">
        <p14:creationId xmlns:p14="http://schemas.microsoft.com/office/powerpoint/2010/main" val="1963795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221089"/>
            <a:ext cx="5858198" cy="792088"/>
          </a:xfrm>
        </p:spPr>
        <p:txBody>
          <a:bodyPr/>
          <a:lstStyle/>
          <a:p>
            <a:r>
              <a:rPr lang="en-US" dirty="0"/>
              <a:t>Yarn</a:t>
            </a:r>
          </a:p>
        </p:txBody>
      </p:sp>
      <p:pic>
        <p:nvPicPr>
          <p:cNvPr id="4098" name="Picture 2" descr="Image result for yarn hadoop">
            <a:extLst>
              <a:ext uri="{FF2B5EF4-FFF2-40B4-BE49-F238E27FC236}">
                <a16:creationId xmlns:a16="http://schemas.microsoft.com/office/drawing/2014/main" id="{25DE4776-E717-421F-ADC5-C4561D1C297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439" b="18356"/>
          <a:stretch/>
        </p:blipFill>
        <p:spPr bwMode="auto">
          <a:xfrm>
            <a:off x="3869525" y="1988840"/>
            <a:ext cx="4442100" cy="1755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9320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E2B74-CA9E-4549-AF07-A107D00D4F4E}"/>
              </a:ext>
            </a:extLst>
          </p:cNvPr>
          <p:cNvSpPr>
            <a:spLocks noGrp="1"/>
          </p:cNvSpPr>
          <p:nvPr>
            <p:ph type="title"/>
          </p:nvPr>
        </p:nvSpPr>
        <p:spPr>
          <a:xfrm>
            <a:off x="1846099" y="568345"/>
            <a:ext cx="9699426" cy="1560716"/>
          </a:xfrm>
        </p:spPr>
        <p:txBody>
          <a:bodyPr>
            <a:normAutofit/>
          </a:bodyPr>
          <a:lstStyle/>
          <a:p>
            <a:r>
              <a:rPr lang="es-AR" dirty="0" err="1"/>
              <a:t>Yet</a:t>
            </a:r>
            <a:r>
              <a:rPr lang="es-AR" dirty="0"/>
              <a:t> </a:t>
            </a:r>
            <a:r>
              <a:rPr lang="es-AR" dirty="0" err="1"/>
              <a:t>Another</a:t>
            </a:r>
            <a:r>
              <a:rPr lang="es-AR" dirty="0"/>
              <a:t> </a:t>
            </a:r>
            <a:r>
              <a:rPr lang="es-AR" dirty="0" err="1"/>
              <a:t>Resource</a:t>
            </a:r>
            <a:r>
              <a:rPr lang="es-AR" dirty="0"/>
              <a:t> Manager</a:t>
            </a:r>
            <a:endParaRPr lang="en-GB" dirty="0"/>
          </a:p>
        </p:txBody>
      </p:sp>
      <p:graphicFrame>
        <p:nvGraphicFramePr>
          <p:cNvPr id="4" name="Content Placeholder 3">
            <a:extLst>
              <a:ext uri="{FF2B5EF4-FFF2-40B4-BE49-F238E27FC236}">
                <a16:creationId xmlns:a16="http://schemas.microsoft.com/office/drawing/2014/main" id="{03909370-5EDE-4458-AEFF-AE7714601C74}"/>
              </a:ext>
            </a:extLst>
          </p:cNvPr>
          <p:cNvGraphicFramePr>
            <a:graphicFrameLocks noGrp="1"/>
          </p:cNvGraphicFramePr>
          <p:nvPr>
            <p:ph idx="1"/>
            <p:extLst>
              <p:ext uri="{D42A27DB-BD31-4B8C-83A1-F6EECF244321}">
                <p14:modId xmlns:p14="http://schemas.microsoft.com/office/powerpoint/2010/main" val="2103176069"/>
              </p:ext>
            </p:extLst>
          </p:nvPr>
        </p:nvGraphicFramePr>
        <p:xfrm>
          <a:off x="1846099" y="2438400"/>
          <a:ext cx="9699426" cy="36512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54179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Content Placeholder 3">
            <a:extLst>
              <a:ext uri="{FF2B5EF4-FFF2-40B4-BE49-F238E27FC236}">
                <a16:creationId xmlns:a16="http://schemas.microsoft.com/office/drawing/2014/main" id="{9DE9A1E2-C8C8-4DCB-BCFE-D498CBFDA10E}"/>
              </a:ext>
            </a:extLst>
          </p:cNvPr>
          <p:cNvPicPr>
            <a:picLocks/>
          </p:cNvPicPr>
          <p:nvPr/>
        </p:nvPicPr>
        <p:blipFill>
          <a:blip r:embed="rId3"/>
          <a:stretch>
            <a:fillRect/>
          </a:stretch>
        </p:blipFill>
        <p:spPr>
          <a:xfrm>
            <a:off x="98039" y="980728"/>
            <a:ext cx="8340622" cy="4944896"/>
          </a:xfrm>
          <a:prstGeom prst="rect">
            <a:avLst/>
          </a:prstGeom>
        </p:spPr>
      </p:pic>
      <p:sp>
        <p:nvSpPr>
          <p:cNvPr id="2" name="Title 1">
            <a:extLst>
              <a:ext uri="{FF2B5EF4-FFF2-40B4-BE49-F238E27FC236}">
                <a16:creationId xmlns:a16="http://schemas.microsoft.com/office/drawing/2014/main" id="{7F535EBA-9117-4405-9C8A-BA6B6D3268CC}"/>
              </a:ext>
            </a:extLst>
          </p:cNvPr>
          <p:cNvSpPr>
            <a:spLocks noGrp="1"/>
          </p:cNvSpPr>
          <p:nvPr>
            <p:ph type="title"/>
          </p:nvPr>
        </p:nvSpPr>
        <p:spPr/>
        <p:txBody>
          <a:bodyPr anchor="b">
            <a:normAutofit/>
          </a:bodyPr>
          <a:lstStyle/>
          <a:p>
            <a:r>
              <a:rPr lang="es-AR" sz="3400" dirty="0"/>
              <a:t>YARN</a:t>
            </a:r>
            <a:endParaRPr lang="en-GB" sz="3400" dirty="0"/>
          </a:p>
        </p:txBody>
      </p:sp>
      <p:sp>
        <p:nvSpPr>
          <p:cNvPr id="9" name="Content Placeholder 8"/>
          <p:cNvSpPr>
            <a:spLocks noGrp="1"/>
          </p:cNvSpPr>
          <p:nvPr>
            <p:ph type="body" sz="half" idx="2"/>
          </p:nvPr>
        </p:nvSpPr>
        <p:spPr/>
        <p:txBody>
          <a:bodyPr>
            <a:normAutofit/>
          </a:bodyPr>
          <a:lstStyle/>
          <a:p>
            <a:r>
              <a:rPr lang="en-US" sz="1600" dirty="0"/>
              <a:t>Run job process</a:t>
            </a:r>
          </a:p>
        </p:txBody>
      </p:sp>
    </p:spTree>
    <p:extLst>
      <p:ext uri="{BB962C8B-B14F-4D97-AF65-F5344CB8AC3E}">
        <p14:creationId xmlns:p14="http://schemas.microsoft.com/office/powerpoint/2010/main" val="195907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37" name="Straight Connector 136" title="Rule Line">
            <a:extLst>
              <a:ext uri="{FF2B5EF4-FFF2-40B4-BE49-F238E27FC236}">
                <a16:creationId xmlns:a16="http://schemas.microsoft.com/office/drawing/2014/main" id="{A25526EB-DE0B-4901-920C-80AF981B9C37}"/>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32936" y="2176009"/>
            <a:ext cx="876828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39" name="Freeform 5">
            <a:extLst>
              <a:ext uri="{FF2B5EF4-FFF2-40B4-BE49-F238E27FC236}">
                <a16:creationId xmlns:a16="http://schemas.microsoft.com/office/drawing/2014/main" id="{ADAA1113-299D-486E-82E7-7386C9A7490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763"/>
            <a:ext cx="3779094"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useBgFill="1">
        <p:nvSpPr>
          <p:cNvPr id="141" name="Rectangle 140">
            <a:extLst>
              <a:ext uri="{FF2B5EF4-FFF2-40B4-BE49-F238E27FC236}">
                <a16:creationId xmlns:a16="http://schemas.microsoft.com/office/drawing/2014/main" id="{3A52305B-2722-4FBF-A9B9-80AEF3D2D72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3" name="Straight Connector 142" title="Rule Line">
            <a:extLst>
              <a:ext uri="{FF2B5EF4-FFF2-40B4-BE49-F238E27FC236}">
                <a16:creationId xmlns:a16="http://schemas.microsoft.com/office/drawing/2014/main" id="{06F687CD-FFEB-47FE-9307-B6F9CD2EEC7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24475" y="2176009"/>
            <a:ext cx="387674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45" name="Rounded Rectangle 13">
            <a:extLst>
              <a:ext uri="{FF2B5EF4-FFF2-40B4-BE49-F238E27FC236}">
                <a16:creationId xmlns:a16="http://schemas.microsoft.com/office/drawing/2014/main" id="{C3FD7C52-4279-4758-BB91-25616341536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057" y="1534308"/>
            <a:ext cx="6493219" cy="4358546"/>
          </a:xfrm>
          <a:prstGeom prst="roundRect">
            <a:avLst>
              <a:gd name="adj" fmla="val 2462"/>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4" name="Picture 4" descr="Image result for yarn schedulers">
            <a:extLst>
              <a:ext uri="{FF2B5EF4-FFF2-40B4-BE49-F238E27FC236}">
                <a16:creationId xmlns:a16="http://schemas.microsoft.com/office/drawing/2014/main" id="{701D6FAB-8104-4094-80D9-B0F4DDDC2F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997187" y="1961952"/>
            <a:ext cx="5833132" cy="351446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CADDCBA-AE32-4274-881F-14DF34B630B9}"/>
              </a:ext>
            </a:extLst>
          </p:cNvPr>
          <p:cNvSpPr>
            <a:spLocks noGrp="1"/>
          </p:cNvSpPr>
          <p:nvPr>
            <p:ph type="title"/>
          </p:nvPr>
        </p:nvSpPr>
        <p:spPr>
          <a:xfrm>
            <a:off x="7824475" y="568345"/>
            <a:ext cx="3876748" cy="1560716"/>
          </a:xfrm>
        </p:spPr>
        <p:txBody>
          <a:bodyPr vert="horz" lIns="91440" tIns="45720" rIns="91440" bIns="45720" rtlCol="0" anchor="t">
            <a:normAutofit/>
          </a:bodyPr>
          <a:lstStyle/>
          <a:p>
            <a:pPr defTabSz="914400">
              <a:lnSpc>
                <a:spcPct val="99000"/>
              </a:lnSpc>
            </a:pPr>
            <a:r>
              <a:rPr lang="en-US" sz="4400" dirty="0"/>
              <a:t>Schedulers</a:t>
            </a:r>
          </a:p>
        </p:txBody>
      </p:sp>
    </p:spTree>
    <p:extLst>
      <p:ext uri="{BB962C8B-B14F-4D97-AF65-F5344CB8AC3E}">
        <p14:creationId xmlns:p14="http://schemas.microsoft.com/office/powerpoint/2010/main" val="30659660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0076" y="4077072"/>
            <a:ext cx="5858198" cy="891367"/>
          </a:xfrm>
        </p:spPr>
        <p:txBody>
          <a:bodyPr/>
          <a:lstStyle/>
          <a:p>
            <a:r>
              <a:rPr lang="en-US" dirty="0" err="1"/>
              <a:t>Sqoop</a:t>
            </a:r>
            <a:endParaRPr lang="en-US" dirty="0"/>
          </a:p>
        </p:txBody>
      </p:sp>
      <p:pic>
        <p:nvPicPr>
          <p:cNvPr id="17410" name="Picture 2" descr="Image result for apache sqoop">
            <a:extLst>
              <a:ext uri="{FF2B5EF4-FFF2-40B4-BE49-F238E27FC236}">
                <a16:creationId xmlns:a16="http://schemas.microsoft.com/office/drawing/2014/main" id="{99A69325-343C-4FFA-BAA0-44C8700684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8806" y="2204864"/>
            <a:ext cx="4300737" cy="1138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9675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26BAA-1F08-4B62-88D3-0578492A3B83}"/>
              </a:ext>
            </a:extLst>
          </p:cNvPr>
          <p:cNvSpPr>
            <a:spLocks noGrp="1"/>
          </p:cNvSpPr>
          <p:nvPr>
            <p:ph type="title"/>
          </p:nvPr>
        </p:nvSpPr>
        <p:spPr/>
        <p:txBody>
          <a:bodyPr/>
          <a:lstStyle/>
          <a:p>
            <a:r>
              <a:rPr lang="es-AR" dirty="0"/>
              <a:t>Big Data – 3 </a:t>
            </a:r>
            <a:r>
              <a:rPr lang="es-AR" dirty="0" err="1"/>
              <a:t>V’s</a:t>
            </a:r>
            <a:endParaRPr lang="en-GB" dirty="0"/>
          </a:p>
        </p:txBody>
      </p:sp>
      <p:pic>
        <p:nvPicPr>
          <p:cNvPr id="5122" name="Picture 2" descr="Related image">
            <a:extLst>
              <a:ext uri="{FF2B5EF4-FFF2-40B4-BE49-F238E27FC236}">
                <a16:creationId xmlns:a16="http://schemas.microsoft.com/office/drawing/2014/main" id="{1E49ABAD-2052-48A6-89D5-742B948ADB43}"/>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3919043" y="2438400"/>
            <a:ext cx="6797076" cy="365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182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293" name="Picture 2" descr="Related image">
            <a:extLst>
              <a:ext uri="{FF2B5EF4-FFF2-40B4-BE49-F238E27FC236}">
                <a16:creationId xmlns:a16="http://schemas.microsoft.com/office/drawing/2014/main" id="{17A7E739-0765-49C4-A48A-3F91F06A86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847" y="640080"/>
            <a:ext cx="7155304" cy="545592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D93A251-8FDF-4547-B49C-33FBCA438F95}"/>
              </a:ext>
            </a:extLst>
          </p:cNvPr>
          <p:cNvSpPr>
            <a:spLocks noGrp="1"/>
          </p:cNvSpPr>
          <p:nvPr>
            <p:ph type="title"/>
          </p:nvPr>
        </p:nvSpPr>
        <p:spPr>
          <a:xfrm>
            <a:off x="8326660" y="260648"/>
            <a:ext cx="3229784" cy="1687924"/>
          </a:xfrm>
        </p:spPr>
        <p:txBody>
          <a:bodyPr anchor="b">
            <a:normAutofit/>
          </a:bodyPr>
          <a:lstStyle/>
          <a:p>
            <a:r>
              <a:rPr lang="es-AR" sz="3400" dirty="0" err="1"/>
              <a:t>Sqoop</a:t>
            </a:r>
            <a:endParaRPr lang="en-GB" sz="3400" dirty="0"/>
          </a:p>
        </p:txBody>
      </p:sp>
      <p:pic>
        <p:nvPicPr>
          <p:cNvPr id="4" name="Picture 4" descr="Image result for apache sqoop">
            <a:extLst>
              <a:ext uri="{FF2B5EF4-FFF2-40B4-BE49-F238E27FC236}">
                <a16:creationId xmlns:a16="http://schemas.microsoft.com/office/drawing/2014/main" id="{285222F8-7073-422C-BB04-F59A8187EE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46984" y="2924944"/>
            <a:ext cx="3338289" cy="3414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5301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3A251-8FDF-4547-B49C-33FBCA438F95}"/>
              </a:ext>
            </a:extLst>
          </p:cNvPr>
          <p:cNvSpPr>
            <a:spLocks noGrp="1"/>
          </p:cNvSpPr>
          <p:nvPr>
            <p:ph type="title"/>
          </p:nvPr>
        </p:nvSpPr>
        <p:spPr/>
        <p:txBody>
          <a:bodyPr anchor="b">
            <a:normAutofit/>
          </a:bodyPr>
          <a:lstStyle/>
          <a:p>
            <a:r>
              <a:rPr lang="es-AR" sz="3400" dirty="0" err="1"/>
              <a:t>Sqoop</a:t>
            </a:r>
            <a:endParaRPr lang="en-GB" sz="3400" dirty="0"/>
          </a:p>
        </p:txBody>
      </p:sp>
      <p:sp>
        <p:nvSpPr>
          <p:cNvPr id="5" name="Text Placeholder 4">
            <a:extLst>
              <a:ext uri="{FF2B5EF4-FFF2-40B4-BE49-F238E27FC236}">
                <a16:creationId xmlns:a16="http://schemas.microsoft.com/office/drawing/2014/main" id="{D4261425-F7AD-4A97-997B-4CF7E43FD7B0}"/>
              </a:ext>
            </a:extLst>
          </p:cNvPr>
          <p:cNvSpPr>
            <a:spLocks noGrp="1"/>
          </p:cNvSpPr>
          <p:nvPr>
            <p:ph type="body" sz="half" idx="2"/>
          </p:nvPr>
        </p:nvSpPr>
        <p:spPr/>
        <p:txBody>
          <a:bodyPr/>
          <a:lstStyle/>
          <a:p>
            <a:r>
              <a:rPr lang="es-AR" dirty="0" err="1"/>
              <a:t>Import</a:t>
            </a:r>
            <a:r>
              <a:rPr lang="es-AR" dirty="0"/>
              <a:t> </a:t>
            </a:r>
            <a:r>
              <a:rPr lang="es-AR" dirty="0" err="1"/>
              <a:t>overview</a:t>
            </a:r>
            <a:endParaRPr lang="en-GB" dirty="0"/>
          </a:p>
        </p:txBody>
      </p:sp>
      <p:pic>
        <p:nvPicPr>
          <p:cNvPr id="13316" name="Picture 4" descr="Hadoop Sqoop">
            <a:extLst>
              <a:ext uri="{FF2B5EF4-FFF2-40B4-BE49-F238E27FC236}">
                <a16:creationId xmlns:a16="http://schemas.microsoft.com/office/drawing/2014/main" id="{1D6290D0-BD1D-427D-B13E-B5E60A4E3B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796" y="404664"/>
            <a:ext cx="6552728" cy="6279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8559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2084" y="4118894"/>
            <a:ext cx="5858198" cy="1035383"/>
          </a:xfrm>
        </p:spPr>
        <p:txBody>
          <a:bodyPr/>
          <a:lstStyle/>
          <a:p>
            <a:r>
              <a:rPr lang="en-US" dirty="0"/>
              <a:t>Pig</a:t>
            </a:r>
          </a:p>
        </p:txBody>
      </p:sp>
      <p:pic>
        <p:nvPicPr>
          <p:cNvPr id="15362" name="Picture 2" descr="Image result for apache pig">
            <a:extLst>
              <a:ext uri="{FF2B5EF4-FFF2-40B4-BE49-F238E27FC236}">
                <a16:creationId xmlns:a16="http://schemas.microsoft.com/office/drawing/2014/main" id="{ED7F45FB-0F3E-4F0A-9384-DB66B71AC4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0116" y="1741441"/>
            <a:ext cx="2088232" cy="1880762"/>
          </a:xfrm>
          <a:prstGeom prst="rect">
            <a:avLst/>
          </a:prstGeom>
          <a:noFill/>
          <a:extLst>
            <a:ext uri="{909E8E84-426E-40DD-AFC4-6F175D3DCCD1}">
              <a14:hiddenFill xmlns:a14="http://schemas.microsoft.com/office/drawing/2010/main">
                <a:solidFill>
                  <a:srgbClr val="FFFFFF"/>
                </a:solidFill>
              </a14:hiddenFill>
            </a:ext>
          </a:extLst>
        </p:spPr>
      </p:pic>
      <p:pic>
        <p:nvPicPr>
          <p:cNvPr id="15364" name="Picture 4" descr="Image result for apache pig">
            <a:extLst>
              <a:ext uri="{FF2B5EF4-FFF2-40B4-BE49-F238E27FC236}">
                <a16:creationId xmlns:a16="http://schemas.microsoft.com/office/drawing/2014/main" id="{4DF11DE6-915A-4F29-B6B6-6214AA3BAA4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flipH="1">
            <a:off x="6958508" y="1916832"/>
            <a:ext cx="1134071" cy="1705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2052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3A251-8FDF-4547-B49C-33FBCA438F95}"/>
              </a:ext>
            </a:extLst>
          </p:cNvPr>
          <p:cNvSpPr>
            <a:spLocks noGrp="1"/>
          </p:cNvSpPr>
          <p:nvPr>
            <p:ph type="title"/>
          </p:nvPr>
        </p:nvSpPr>
        <p:spPr/>
        <p:txBody>
          <a:bodyPr anchor="b">
            <a:normAutofit/>
          </a:bodyPr>
          <a:lstStyle/>
          <a:p>
            <a:r>
              <a:rPr lang="es-AR" sz="3400" dirty="0" err="1"/>
              <a:t>Pig</a:t>
            </a:r>
            <a:endParaRPr lang="en-GB" sz="3400" dirty="0"/>
          </a:p>
        </p:txBody>
      </p:sp>
      <p:pic>
        <p:nvPicPr>
          <p:cNvPr id="5" name="Picture 2" descr="Image result for pig architecture">
            <a:extLst>
              <a:ext uri="{FF2B5EF4-FFF2-40B4-BE49-F238E27FC236}">
                <a16:creationId xmlns:a16="http://schemas.microsoft.com/office/drawing/2014/main" id="{E1A8BFC7-1DBE-4B84-A880-DAF7201898C4}"/>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11156" r="11156"/>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8642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30116" y="4077072"/>
            <a:ext cx="5453215" cy="1107391"/>
          </a:xfrm>
        </p:spPr>
        <p:txBody>
          <a:bodyPr/>
          <a:lstStyle/>
          <a:p>
            <a:r>
              <a:rPr lang="en-US" dirty="0"/>
              <a:t>Hive</a:t>
            </a:r>
          </a:p>
        </p:txBody>
      </p:sp>
      <p:pic>
        <p:nvPicPr>
          <p:cNvPr id="18434" name="Picture 2" descr="Image result for apache hive">
            <a:extLst>
              <a:ext uri="{FF2B5EF4-FFF2-40B4-BE49-F238E27FC236}">
                <a16:creationId xmlns:a16="http://schemas.microsoft.com/office/drawing/2014/main" id="{0DAA9AB5-A363-4111-B4C8-4EE870F6715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6260" y="1628800"/>
            <a:ext cx="2160240" cy="1944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788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3A251-8FDF-4547-B49C-33FBCA438F95}"/>
              </a:ext>
            </a:extLst>
          </p:cNvPr>
          <p:cNvSpPr>
            <a:spLocks noGrp="1"/>
          </p:cNvSpPr>
          <p:nvPr>
            <p:ph type="title"/>
          </p:nvPr>
        </p:nvSpPr>
        <p:spPr/>
        <p:txBody>
          <a:bodyPr anchor="b">
            <a:normAutofit/>
          </a:bodyPr>
          <a:lstStyle/>
          <a:p>
            <a:r>
              <a:rPr lang="es-AR" sz="3400" dirty="0" err="1"/>
              <a:t>Hive</a:t>
            </a:r>
            <a:endParaRPr lang="en-GB" sz="3400" dirty="0"/>
          </a:p>
        </p:txBody>
      </p:sp>
      <p:pic>
        <p:nvPicPr>
          <p:cNvPr id="7" name="Picture 2" descr="Image result for apache hive architecture">
            <a:extLst>
              <a:ext uri="{FF2B5EF4-FFF2-40B4-BE49-F238E27FC236}">
                <a16:creationId xmlns:a16="http://schemas.microsoft.com/office/drawing/2014/main" id="{154995A7-AEBD-4A66-88AD-617B6BDF53D6}"/>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4292" r="4292"/>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517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3A251-8FDF-4547-B49C-33FBCA438F95}"/>
              </a:ext>
            </a:extLst>
          </p:cNvPr>
          <p:cNvSpPr>
            <a:spLocks noGrp="1"/>
          </p:cNvSpPr>
          <p:nvPr>
            <p:ph type="title"/>
          </p:nvPr>
        </p:nvSpPr>
        <p:spPr/>
        <p:txBody>
          <a:bodyPr anchor="b">
            <a:normAutofit/>
          </a:bodyPr>
          <a:lstStyle/>
          <a:p>
            <a:r>
              <a:rPr lang="es-AR" sz="3400" dirty="0" err="1"/>
              <a:t>Hive</a:t>
            </a:r>
            <a:endParaRPr lang="en-GB" sz="3400" dirty="0"/>
          </a:p>
        </p:txBody>
      </p:sp>
      <p:pic>
        <p:nvPicPr>
          <p:cNvPr id="20482" name="Picture 2" descr="Image result for apache hive architecture">
            <a:extLst>
              <a:ext uri="{FF2B5EF4-FFF2-40B4-BE49-F238E27FC236}">
                <a16:creationId xmlns:a16="http://schemas.microsoft.com/office/drawing/2014/main" id="{0396D6F8-1D59-468C-881A-13DE7F130B4B}"/>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1884" r="1884"/>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4203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030982"/>
            <a:ext cx="5858198" cy="1035383"/>
          </a:xfrm>
        </p:spPr>
        <p:txBody>
          <a:bodyPr/>
          <a:lstStyle/>
          <a:p>
            <a:r>
              <a:rPr lang="en-US" dirty="0"/>
              <a:t>Spark</a:t>
            </a:r>
          </a:p>
        </p:txBody>
      </p:sp>
      <p:pic>
        <p:nvPicPr>
          <p:cNvPr id="24578" name="Picture 2" descr="Image result for apache spark">
            <a:extLst>
              <a:ext uri="{FF2B5EF4-FFF2-40B4-BE49-F238E27FC236}">
                <a16:creationId xmlns:a16="http://schemas.microsoft.com/office/drawing/2014/main" id="{C856CB15-A18D-4186-B213-AEF92EBE01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8327" y="1340768"/>
            <a:ext cx="5531347" cy="26753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0058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6154E-CE94-4007-B683-42A7364F8110}"/>
              </a:ext>
            </a:extLst>
          </p:cNvPr>
          <p:cNvSpPr>
            <a:spLocks noGrp="1"/>
          </p:cNvSpPr>
          <p:nvPr>
            <p:ph type="title"/>
          </p:nvPr>
        </p:nvSpPr>
        <p:spPr/>
        <p:txBody>
          <a:bodyPr/>
          <a:lstStyle/>
          <a:p>
            <a:r>
              <a:rPr lang="es-AR" dirty="0" err="1"/>
              <a:t>Spark</a:t>
            </a:r>
            <a:endParaRPr lang="en-GB" dirty="0"/>
          </a:p>
        </p:txBody>
      </p:sp>
      <p:pic>
        <p:nvPicPr>
          <p:cNvPr id="26634" name="Picture 10" descr="Image result for apache spark architecture">
            <a:extLst>
              <a:ext uri="{FF2B5EF4-FFF2-40B4-BE49-F238E27FC236}">
                <a16:creationId xmlns:a16="http://schemas.microsoft.com/office/drawing/2014/main" id="{FF5AB14A-274E-4941-8FA2-C8E1028D30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756" y="980728"/>
            <a:ext cx="7776864" cy="47020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6651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290F6-020A-456F-B101-711F8FA36C48}"/>
              </a:ext>
            </a:extLst>
          </p:cNvPr>
          <p:cNvSpPr>
            <a:spLocks noGrp="1"/>
          </p:cNvSpPr>
          <p:nvPr>
            <p:ph type="title"/>
          </p:nvPr>
        </p:nvSpPr>
        <p:spPr/>
        <p:txBody>
          <a:bodyPr/>
          <a:lstStyle/>
          <a:p>
            <a:r>
              <a:rPr lang="es-AR" dirty="0" err="1"/>
              <a:t>Spark</a:t>
            </a:r>
            <a:endParaRPr lang="en-GB" dirty="0"/>
          </a:p>
        </p:txBody>
      </p:sp>
      <p:pic>
        <p:nvPicPr>
          <p:cNvPr id="27654" name="Picture 6" descr="Image result for apache spark architecture">
            <a:extLst>
              <a:ext uri="{FF2B5EF4-FFF2-40B4-BE49-F238E27FC236}">
                <a16:creationId xmlns:a16="http://schemas.microsoft.com/office/drawing/2014/main" id="{325303DC-8F7D-4B5E-926E-876ABFC1F0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7828" y="260648"/>
            <a:ext cx="6534150" cy="6200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5589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3A52305B-2722-4FBF-A9B9-80AEF3D2D72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 name="Straight Connector 75" title="Rule Line">
            <a:extLst>
              <a:ext uri="{FF2B5EF4-FFF2-40B4-BE49-F238E27FC236}">
                <a16:creationId xmlns:a16="http://schemas.microsoft.com/office/drawing/2014/main" id="{06F687CD-FFEB-47FE-9307-B6F9CD2EEC7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24475" y="2176009"/>
            <a:ext cx="387674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8" name="Rounded Rectangle 13">
            <a:extLst>
              <a:ext uri="{FF2B5EF4-FFF2-40B4-BE49-F238E27FC236}">
                <a16:creationId xmlns:a16="http://schemas.microsoft.com/office/drawing/2014/main" id="{C3FD7C52-4279-4758-BB91-25616341536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057" y="1534308"/>
            <a:ext cx="6493219" cy="4358546"/>
          </a:xfrm>
          <a:prstGeom prst="roundRect">
            <a:avLst>
              <a:gd name="adj" fmla="val 2462"/>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3" name="Picture 2" descr="Image result for database acid vs base">
            <a:extLst>
              <a:ext uri="{FF2B5EF4-FFF2-40B4-BE49-F238E27FC236}">
                <a16:creationId xmlns:a16="http://schemas.microsoft.com/office/drawing/2014/main" id="{FF9EA369-092F-45FC-94D9-8D5B246758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92909" y="2420888"/>
            <a:ext cx="4431833" cy="238211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B79CF49-B8DF-4A8E-B4BB-C634E1C34316}"/>
              </a:ext>
            </a:extLst>
          </p:cNvPr>
          <p:cNvSpPr>
            <a:spLocks noGrp="1"/>
          </p:cNvSpPr>
          <p:nvPr>
            <p:ph type="title"/>
          </p:nvPr>
        </p:nvSpPr>
        <p:spPr>
          <a:xfrm>
            <a:off x="7807332" y="568345"/>
            <a:ext cx="4191735" cy="1560716"/>
          </a:xfrm>
        </p:spPr>
        <p:txBody>
          <a:bodyPr>
            <a:normAutofit/>
          </a:bodyPr>
          <a:lstStyle/>
          <a:p>
            <a:r>
              <a:rPr lang="es-AR" dirty="0"/>
              <a:t>RDMS vs NoSQL</a:t>
            </a:r>
            <a:endParaRPr lang="en-GB" dirty="0"/>
          </a:p>
        </p:txBody>
      </p:sp>
      <p:pic>
        <p:nvPicPr>
          <p:cNvPr id="4" name="Picture 4" descr="Image result for database acid vs base">
            <a:extLst>
              <a:ext uri="{FF2B5EF4-FFF2-40B4-BE49-F238E27FC236}">
                <a16:creationId xmlns:a16="http://schemas.microsoft.com/office/drawing/2014/main" id="{DEAED4C2-9AF4-4786-A9AA-0BBE64436D9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705849" y="1534308"/>
            <a:ext cx="6395634" cy="3597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15436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descr="Image result for apache spark architecture">
            <a:extLst>
              <a:ext uri="{FF2B5EF4-FFF2-40B4-BE49-F238E27FC236}">
                <a16:creationId xmlns:a16="http://schemas.microsoft.com/office/drawing/2014/main" id="{8AE6EC83-BD9C-4E9F-8672-D470CE6260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764" y="207812"/>
            <a:ext cx="9236449" cy="6620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575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42749-A74C-41DA-B7DE-123EC0CF792A}"/>
              </a:ext>
            </a:extLst>
          </p:cNvPr>
          <p:cNvSpPr>
            <a:spLocks noGrp="1"/>
          </p:cNvSpPr>
          <p:nvPr>
            <p:ph type="title"/>
          </p:nvPr>
        </p:nvSpPr>
        <p:spPr/>
        <p:txBody>
          <a:bodyPr/>
          <a:lstStyle/>
          <a:p>
            <a:r>
              <a:rPr lang="es-AR"/>
              <a:t>Spark Data</a:t>
            </a:r>
            <a:endParaRPr lang="en-GB" dirty="0"/>
          </a:p>
        </p:txBody>
      </p:sp>
      <p:pic>
        <p:nvPicPr>
          <p:cNvPr id="30722" name="Picture 2" descr="Image result for apache spark dataframe">
            <a:extLst>
              <a:ext uri="{FF2B5EF4-FFF2-40B4-BE49-F238E27FC236}">
                <a16:creationId xmlns:a16="http://schemas.microsoft.com/office/drawing/2014/main" id="{2443B48A-B93C-40F9-9CBC-E96A166EE907}"/>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477788" y="2438400"/>
            <a:ext cx="6039098" cy="339699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mage result for apache spark rdd">
            <a:extLst>
              <a:ext uri="{FF2B5EF4-FFF2-40B4-BE49-F238E27FC236}">
                <a16:creationId xmlns:a16="http://schemas.microsoft.com/office/drawing/2014/main" id="{0535B3FD-F59C-466A-96A1-DB4481FCFE62}"/>
              </a:ext>
            </a:extLst>
          </p:cNvPr>
          <p:cNvPicPr>
            <a:picLocks noGrp="1" noChangeAspect="1" noChangeArrowheads="1"/>
          </p:cNvPicPr>
          <p:nvPr>
            <p:ph sz="half" idx="2"/>
          </p:nvPr>
        </p:nvPicPr>
        <p:blipFill>
          <a:blip r:embed="rId3" cstate="print">
            <a:extLst>
              <a:ext uri="{28A0092B-C50C-407E-A947-70E740481C1C}">
                <a14:useLocalDpi xmlns:a14="http://schemas.microsoft.com/office/drawing/2010/main" val="0"/>
              </a:ext>
            </a:extLst>
          </a:blip>
          <a:srcRect/>
          <a:stretch>
            <a:fillRect/>
          </a:stretch>
        </p:blipFill>
        <p:spPr bwMode="auto">
          <a:xfrm>
            <a:off x="5590356" y="2636912"/>
            <a:ext cx="6357304" cy="3038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685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Lambda Architecture</a:t>
            </a:r>
          </a:p>
        </p:txBody>
      </p:sp>
      <p:pic>
        <p:nvPicPr>
          <p:cNvPr id="34818" name="Picture 2" descr="Image result for lambda logo">
            <a:extLst>
              <a:ext uri="{FF2B5EF4-FFF2-40B4-BE49-F238E27FC236}">
                <a16:creationId xmlns:a16="http://schemas.microsoft.com/office/drawing/2014/main" id="{78AF02F7-F88D-47E1-880B-3B115420060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14492" y="2492896"/>
            <a:ext cx="2658094" cy="2777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1916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830A5-A964-460A-8DA2-84309768217B}"/>
              </a:ext>
            </a:extLst>
          </p:cNvPr>
          <p:cNvSpPr>
            <a:spLocks noGrp="1"/>
          </p:cNvSpPr>
          <p:nvPr>
            <p:ph type="title"/>
          </p:nvPr>
        </p:nvSpPr>
        <p:spPr/>
        <p:txBody>
          <a:bodyPr/>
          <a:lstStyle/>
          <a:p>
            <a:r>
              <a:rPr lang="es-AR" dirty="0"/>
              <a:t>Lambda </a:t>
            </a:r>
            <a:r>
              <a:rPr lang="es-AR" dirty="0" err="1"/>
              <a:t>Architecture</a:t>
            </a:r>
            <a:endParaRPr lang="en-GB" dirty="0"/>
          </a:p>
        </p:txBody>
      </p:sp>
      <p:pic>
        <p:nvPicPr>
          <p:cNvPr id="33794" name="Picture 2" descr="Image result for lambda architecture">
            <a:extLst>
              <a:ext uri="{FF2B5EF4-FFF2-40B4-BE49-F238E27FC236}">
                <a16:creationId xmlns:a16="http://schemas.microsoft.com/office/drawing/2014/main" id="{829CDE4D-C2EB-460F-B4EB-F3521F4E59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748" y="1052736"/>
            <a:ext cx="8241701" cy="4666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0666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descr="Related image">
            <a:extLst>
              <a:ext uri="{FF2B5EF4-FFF2-40B4-BE49-F238E27FC236}">
                <a16:creationId xmlns:a16="http://schemas.microsoft.com/office/drawing/2014/main" id="{1524493E-DD3D-40B4-B185-04EF4C7867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0650" y="0"/>
            <a:ext cx="940593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837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1682" name="Picture 2" descr="Related image">
            <a:extLst>
              <a:ext uri="{FF2B5EF4-FFF2-40B4-BE49-F238E27FC236}">
                <a16:creationId xmlns:a16="http://schemas.microsoft.com/office/drawing/2014/main" id="{54A2358D-5326-4F6A-ACD3-C2A08727E7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1964" y="728769"/>
            <a:ext cx="7704856" cy="5451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6883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3BDAE-A5EA-44FF-9DE3-8E7D1E41AC80}"/>
              </a:ext>
            </a:extLst>
          </p:cNvPr>
          <p:cNvSpPr>
            <a:spLocks noGrp="1"/>
          </p:cNvSpPr>
          <p:nvPr>
            <p:ph type="title"/>
          </p:nvPr>
        </p:nvSpPr>
        <p:spPr/>
        <p:txBody>
          <a:bodyPr>
            <a:normAutofit/>
          </a:bodyPr>
          <a:lstStyle/>
          <a:p>
            <a:r>
              <a:rPr lang="es-AR" dirty="0"/>
              <a:t>Kappa </a:t>
            </a:r>
            <a:br>
              <a:rPr lang="es-AR" dirty="0"/>
            </a:br>
            <a:r>
              <a:rPr lang="es-AR" dirty="0" err="1"/>
              <a:t>Architecture</a:t>
            </a:r>
            <a:endParaRPr lang="en-GB" dirty="0"/>
          </a:p>
        </p:txBody>
      </p:sp>
      <p:pic>
        <p:nvPicPr>
          <p:cNvPr id="70658" name="Picture 2" descr="Image result for k letter">
            <a:extLst>
              <a:ext uri="{FF2B5EF4-FFF2-40B4-BE49-F238E27FC236}">
                <a16:creationId xmlns:a16="http://schemas.microsoft.com/office/drawing/2014/main" id="{4C68A946-6D10-46E7-BDBE-A2D7809C8F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4492" y="1981984"/>
            <a:ext cx="3302496" cy="33024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1742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2706" name="Picture 2" descr="Related image">
            <a:extLst>
              <a:ext uri="{FF2B5EF4-FFF2-40B4-BE49-F238E27FC236}">
                <a16:creationId xmlns:a16="http://schemas.microsoft.com/office/drawing/2014/main" id="{50F2D092-E44C-4B75-B00D-51C5842775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980" y="677934"/>
            <a:ext cx="7776707" cy="5502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9399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030982"/>
            <a:ext cx="5858198" cy="1035383"/>
          </a:xfrm>
        </p:spPr>
        <p:txBody>
          <a:bodyPr/>
          <a:lstStyle/>
          <a:p>
            <a:r>
              <a:rPr lang="en-US" dirty="0"/>
              <a:t>Flume</a:t>
            </a:r>
          </a:p>
        </p:txBody>
      </p:sp>
      <p:pic>
        <p:nvPicPr>
          <p:cNvPr id="24582" name="Picture 6" descr="Image result for apache flume logo">
            <a:extLst>
              <a:ext uri="{FF2B5EF4-FFF2-40B4-BE49-F238E27FC236}">
                <a16:creationId xmlns:a16="http://schemas.microsoft.com/office/drawing/2014/main" id="{9066E623-C576-410E-ACB2-D43018A445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80950" y="2060848"/>
            <a:ext cx="1619250" cy="1619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1316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3253" name="Picture 2" descr="Agent component diagram">
            <a:extLst>
              <a:ext uri="{FF2B5EF4-FFF2-40B4-BE49-F238E27FC236}">
                <a16:creationId xmlns:a16="http://schemas.microsoft.com/office/drawing/2014/main" id="{365BBB85-DEE3-4B33-BA5A-6768BD2BD5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110" y="1828568"/>
            <a:ext cx="7350778" cy="307894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897A8D3-6AB4-4426-B337-CB902E8001C0}"/>
              </a:ext>
            </a:extLst>
          </p:cNvPr>
          <p:cNvSpPr>
            <a:spLocks noGrp="1"/>
          </p:cNvSpPr>
          <p:nvPr>
            <p:ph type="title"/>
          </p:nvPr>
        </p:nvSpPr>
        <p:spPr/>
        <p:txBody>
          <a:bodyPr anchor="b">
            <a:normAutofit/>
          </a:bodyPr>
          <a:lstStyle/>
          <a:p>
            <a:r>
              <a:rPr lang="es-AR" sz="3400" dirty="0" err="1"/>
              <a:t>Flume</a:t>
            </a:r>
            <a:endParaRPr lang="en-GB" sz="3400" dirty="0"/>
          </a:p>
        </p:txBody>
      </p:sp>
    </p:spTree>
    <p:extLst>
      <p:ext uri="{BB962C8B-B14F-4D97-AF65-F5344CB8AC3E}">
        <p14:creationId xmlns:p14="http://schemas.microsoft.com/office/powerpoint/2010/main" val="2614525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1619B8-6F0C-42D3-AB9D-AA80E559A5E1}"/>
              </a:ext>
            </a:extLst>
          </p:cNvPr>
          <p:cNvSpPr>
            <a:spLocks noGrp="1"/>
          </p:cNvSpPr>
          <p:nvPr>
            <p:ph type="title"/>
          </p:nvPr>
        </p:nvSpPr>
        <p:spPr/>
        <p:txBody>
          <a:bodyPr/>
          <a:lstStyle/>
          <a:p>
            <a:r>
              <a:rPr lang="es-AR" dirty="0" err="1"/>
              <a:t>When</a:t>
            </a:r>
            <a:r>
              <a:rPr lang="es-AR" dirty="0"/>
              <a:t> </a:t>
            </a:r>
            <a:r>
              <a:rPr lang="es-AR" dirty="0" err="1"/>
              <a:t>to</a:t>
            </a:r>
            <a:r>
              <a:rPr lang="es-AR" dirty="0"/>
              <a:t> use </a:t>
            </a:r>
            <a:r>
              <a:rPr lang="es-AR" dirty="0" err="1"/>
              <a:t>each</a:t>
            </a:r>
            <a:endParaRPr lang="en-GB" dirty="0"/>
          </a:p>
        </p:txBody>
      </p:sp>
      <p:sp>
        <p:nvSpPr>
          <p:cNvPr id="5" name="Text Placeholder 4">
            <a:extLst>
              <a:ext uri="{FF2B5EF4-FFF2-40B4-BE49-F238E27FC236}">
                <a16:creationId xmlns:a16="http://schemas.microsoft.com/office/drawing/2014/main" id="{20C9DE84-3F12-40BF-BF39-DB27DFA027A7}"/>
              </a:ext>
            </a:extLst>
          </p:cNvPr>
          <p:cNvSpPr>
            <a:spLocks noGrp="1"/>
          </p:cNvSpPr>
          <p:nvPr>
            <p:ph type="body" idx="1"/>
          </p:nvPr>
        </p:nvSpPr>
        <p:spPr/>
        <p:txBody>
          <a:bodyPr/>
          <a:lstStyle/>
          <a:p>
            <a:r>
              <a:rPr lang="en-GB" cap="all" dirty="0"/>
              <a:t>REASONS TO USE A SQL DATABASE</a:t>
            </a:r>
          </a:p>
        </p:txBody>
      </p:sp>
      <p:sp>
        <p:nvSpPr>
          <p:cNvPr id="6" name="Content Placeholder 5">
            <a:extLst>
              <a:ext uri="{FF2B5EF4-FFF2-40B4-BE49-F238E27FC236}">
                <a16:creationId xmlns:a16="http://schemas.microsoft.com/office/drawing/2014/main" id="{0098F32E-F305-48A6-87C4-7D72092F70A6}"/>
              </a:ext>
            </a:extLst>
          </p:cNvPr>
          <p:cNvSpPr>
            <a:spLocks noGrp="1"/>
          </p:cNvSpPr>
          <p:nvPr>
            <p:ph sz="half" idx="2"/>
          </p:nvPr>
        </p:nvSpPr>
        <p:spPr/>
        <p:txBody>
          <a:bodyPr>
            <a:normAutofit fontScale="85000" lnSpcReduction="10000"/>
          </a:bodyPr>
          <a:lstStyle/>
          <a:p>
            <a:r>
              <a:rPr lang="en-GB" b="1" dirty="0"/>
              <a:t>You need to ensure ACID compliancy (Atomicity, Consistency, Isolation, Durability).</a:t>
            </a:r>
            <a:r>
              <a:rPr lang="en-GB" dirty="0"/>
              <a:t> </a:t>
            </a:r>
          </a:p>
          <a:p>
            <a:pPr lvl="1"/>
            <a:r>
              <a:rPr lang="en-GB" dirty="0"/>
              <a:t>ACID compliancy reduces anomalies and protects the integrity of your database by prescribing exactly how transactions interact with the database. </a:t>
            </a:r>
          </a:p>
          <a:p>
            <a:r>
              <a:rPr lang="en-GB" b="1" dirty="0"/>
              <a:t>Your data is structured and unchanging</a:t>
            </a:r>
            <a:endParaRPr lang="en-GB" dirty="0"/>
          </a:p>
        </p:txBody>
      </p:sp>
      <p:sp>
        <p:nvSpPr>
          <p:cNvPr id="7" name="Text Placeholder 6">
            <a:extLst>
              <a:ext uri="{FF2B5EF4-FFF2-40B4-BE49-F238E27FC236}">
                <a16:creationId xmlns:a16="http://schemas.microsoft.com/office/drawing/2014/main" id="{0A264252-0847-4F1B-83BE-8D1F4B5FE0E4}"/>
              </a:ext>
            </a:extLst>
          </p:cNvPr>
          <p:cNvSpPr>
            <a:spLocks noGrp="1"/>
          </p:cNvSpPr>
          <p:nvPr>
            <p:ph type="body" sz="quarter" idx="3"/>
          </p:nvPr>
        </p:nvSpPr>
        <p:spPr/>
        <p:txBody>
          <a:bodyPr/>
          <a:lstStyle/>
          <a:p>
            <a:r>
              <a:rPr lang="en-GB" cap="all" dirty="0"/>
              <a:t>REASONS TO USE A NOSQL DATABASE</a:t>
            </a:r>
          </a:p>
        </p:txBody>
      </p:sp>
      <p:sp>
        <p:nvSpPr>
          <p:cNvPr id="8" name="Content Placeholder 7">
            <a:extLst>
              <a:ext uri="{FF2B5EF4-FFF2-40B4-BE49-F238E27FC236}">
                <a16:creationId xmlns:a16="http://schemas.microsoft.com/office/drawing/2014/main" id="{94E8D9AD-53A0-46E2-AEDE-805C98AAD9EA}"/>
              </a:ext>
            </a:extLst>
          </p:cNvPr>
          <p:cNvSpPr>
            <a:spLocks noGrp="1"/>
          </p:cNvSpPr>
          <p:nvPr>
            <p:ph sz="quarter" idx="4"/>
          </p:nvPr>
        </p:nvSpPr>
        <p:spPr/>
        <p:txBody>
          <a:bodyPr>
            <a:normAutofit fontScale="77500" lnSpcReduction="20000"/>
          </a:bodyPr>
          <a:lstStyle/>
          <a:p>
            <a:r>
              <a:rPr lang="en-GB" b="1" dirty="0"/>
              <a:t>Storing large volumes of data that often have little to no structure.</a:t>
            </a:r>
          </a:p>
          <a:p>
            <a:r>
              <a:rPr lang="en-GB" b="1" dirty="0"/>
              <a:t>Making the most of cloud computing and storage.</a:t>
            </a:r>
            <a:r>
              <a:rPr lang="en-GB" dirty="0"/>
              <a:t> Cloud-based storage is an excellent cost-saving solution, but requires data to be easily spread across multiple servers to scale up. Using commodity (affordable, smaller) hardware on-site or in the cloud saves you the hassle of additional software</a:t>
            </a:r>
          </a:p>
          <a:p>
            <a:r>
              <a:rPr lang="en-GB" b="1" dirty="0"/>
              <a:t>Rapid development.</a:t>
            </a:r>
            <a:r>
              <a:rPr lang="en-GB" dirty="0"/>
              <a:t> </a:t>
            </a:r>
          </a:p>
        </p:txBody>
      </p:sp>
    </p:spTree>
    <p:extLst>
      <p:ext uri="{BB962C8B-B14F-4D97-AF65-F5344CB8AC3E}">
        <p14:creationId xmlns:p14="http://schemas.microsoft.com/office/powerpoint/2010/main" val="799383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EB731-A71E-4BC5-9FE7-F3EF8E042222}"/>
              </a:ext>
            </a:extLst>
          </p:cNvPr>
          <p:cNvSpPr>
            <a:spLocks noGrp="1"/>
          </p:cNvSpPr>
          <p:nvPr>
            <p:ph type="title"/>
          </p:nvPr>
        </p:nvSpPr>
        <p:spPr/>
        <p:txBody>
          <a:bodyPr/>
          <a:lstStyle/>
          <a:p>
            <a:r>
              <a:rPr lang="es-AR" dirty="0" err="1"/>
              <a:t>Flume</a:t>
            </a:r>
            <a:r>
              <a:rPr lang="es-AR" dirty="0"/>
              <a:t> pipeline</a:t>
            </a:r>
            <a:endParaRPr lang="en-GB" dirty="0"/>
          </a:p>
        </p:txBody>
      </p:sp>
      <p:pic>
        <p:nvPicPr>
          <p:cNvPr id="51202" name="Picture 2" descr="Schematic showing logical components in a flow. The arrows represent the direction in which events travel across the system. This also illustrates how flows can fan-out by having one source write the event out to multiple channels.">
            <a:extLst>
              <a:ext uri="{FF2B5EF4-FFF2-40B4-BE49-F238E27FC236}">
                <a16:creationId xmlns:a16="http://schemas.microsoft.com/office/drawing/2014/main" id="{919E8E57-E252-430C-B5D5-6235597E71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933700" y="2484169"/>
            <a:ext cx="8767763" cy="3559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0355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EDEC-A107-4197-8E12-9CCBB220D478}"/>
              </a:ext>
            </a:extLst>
          </p:cNvPr>
          <p:cNvSpPr>
            <a:spLocks noGrp="1"/>
          </p:cNvSpPr>
          <p:nvPr>
            <p:ph type="title"/>
          </p:nvPr>
        </p:nvSpPr>
        <p:spPr/>
        <p:txBody>
          <a:bodyPr/>
          <a:lstStyle/>
          <a:p>
            <a:r>
              <a:rPr lang="es-AR" dirty="0" err="1"/>
              <a:t>Flume</a:t>
            </a:r>
            <a:r>
              <a:rPr lang="es-AR" dirty="0"/>
              <a:t> – </a:t>
            </a:r>
            <a:r>
              <a:rPr lang="es-AR" dirty="0" err="1"/>
              <a:t>Agents</a:t>
            </a:r>
            <a:r>
              <a:rPr lang="es-AR" dirty="0"/>
              <a:t> </a:t>
            </a:r>
            <a:r>
              <a:rPr lang="es-AR" dirty="0" err="1"/>
              <a:t>transaction</a:t>
            </a:r>
            <a:endParaRPr lang="en-GB" dirty="0"/>
          </a:p>
        </p:txBody>
      </p:sp>
      <p:pic>
        <p:nvPicPr>
          <p:cNvPr id="52226" name="Picture 2" descr="Transactional exchange of events between agents.">
            <a:extLst>
              <a:ext uri="{FF2B5EF4-FFF2-40B4-BE49-F238E27FC236}">
                <a16:creationId xmlns:a16="http://schemas.microsoft.com/office/drawing/2014/main" id="{2DBCDCE0-6B7F-411D-AD34-2B66C1545A3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067581" y="2783525"/>
            <a:ext cx="4500000" cy="296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7240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030982"/>
            <a:ext cx="5858198" cy="1035383"/>
          </a:xfrm>
        </p:spPr>
        <p:txBody>
          <a:bodyPr/>
          <a:lstStyle/>
          <a:p>
            <a:r>
              <a:rPr lang="en-US" dirty="0"/>
              <a:t>Impala</a:t>
            </a:r>
          </a:p>
        </p:txBody>
      </p:sp>
      <p:pic>
        <p:nvPicPr>
          <p:cNvPr id="50184" name="Picture 8" descr="Related image">
            <a:extLst>
              <a:ext uri="{FF2B5EF4-FFF2-40B4-BE49-F238E27FC236}">
                <a16:creationId xmlns:a16="http://schemas.microsoft.com/office/drawing/2014/main" id="{73C68D22-5F7E-4FE6-869F-0D1B9B6ED8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2443" y="1412776"/>
            <a:ext cx="2376264" cy="2376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7539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38287-8FF4-48C9-9AB2-D66A9E466FFE}"/>
              </a:ext>
            </a:extLst>
          </p:cNvPr>
          <p:cNvSpPr>
            <a:spLocks noGrp="1"/>
          </p:cNvSpPr>
          <p:nvPr>
            <p:ph type="title"/>
          </p:nvPr>
        </p:nvSpPr>
        <p:spPr/>
        <p:txBody>
          <a:bodyPr/>
          <a:lstStyle/>
          <a:p>
            <a:r>
              <a:rPr lang="es-AR" dirty="0"/>
              <a:t>Impala</a:t>
            </a:r>
            <a:endParaRPr lang="en-GB" dirty="0"/>
          </a:p>
        </p:txBody>
      </p:sp>
      <p:pic>
        <p:nvPicPr>
          <p:cNvPr id="54274" name="Picture 2" descr="Image result for cloudera impala architecture">
            <a:extLst>
              <a:ext uri="{FF2B5EF4-FFF2-40B4-BE49-F238E27FC236}">
                <a16:creationId xmlns:a16="http://schemas.microsoft.com/office/drawing/2014/main" id="{CFCFE857-AE05-4792-BD94-0C79ADC132C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484019" y="3135312"/>
            <a:ext cx="3667125" cy="2257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0761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4" name="Picture 2" descr="Image result for cassandra">
            <a:extLst>
              <a:ext uri="{FF2B5EF4-FFF2-40B4-BE49-F238E27FC236}">
                <a16:creationId xmlns:a16="http://schemas.microsoft.com/office/drawing/2014/main" id="{C9E9177C-D7FB-45D1-B69C-F2FCA460C6F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38228" y="1556792"/>
            <a:ext cx="3384376" cy="226744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1E7125F-52C1-453C-83E2-0A72C1D38032}"/>
              </a:ext>
            </a:extLst>
          </p:cNvPr>
          <p:cNvSpPr>
            <a:spLocks noGrp="1"/>
          </p:cNvSpPr>
          <p:nvPr>
            <p:ph type="title"/>
          </p:nvPr>
        </p:nvSpPr>
        <p:spPr>
          <a:xfrm>
            <a:off x="3201317" y="3933056"/>
            <a:ext cx="5858198" cy="1841715"/>
          </a:xfrm>
        </p:spPr>
        <p:txBody>
          <a:bodyPr/>
          <a:lstStyle/>
          <a:p>
            <a:r>
              <a:rPr lang="es-AR" dirty="0" err="1"/>
              <a:t>Cassandra</a:t>
            </a:r>
            <a:endParaRPr lang="en-GB" dirty="0"/>
          </a:p>
        </p:txBody>
      </p:sp>
    </p:spTree>
    <p:extLst>
      <p:ext uri="{BB962C8B-B14F-4D97-AF65-F5344CB8AC3E}">
        <p14:creationId xmlns:p14="http://schemas.microsoft.com/office/powerpoint/2010/main" val="2333081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4" name="Picture 2" descr="Image result for cassandra database">
            <a:extLst>
              <a:ext uri="{FF2B5EF4-FFF2-40B4-BE49-F238E27FC236}">
                <a16:creationId xmlns:a16="http://schemas.microsoft.com/office/drawing/2014/main" id="{2CABE8C3-3ABA-48B2-93E7-23254342F0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982291" cy="2777133"/>
          </a:xfrm>
          <a:prstGeom prst="rect">
            <a:avLst/>
          </a:prstGeom>
          <a:noFill/>
          <a:extLst>
            <a:ext uri="{909E8E84-426E-40DD-AFC4-6F175D3DCCD1}">
              <a14:hiddenFill xmlns:a14="http://schemas.microsoft.com/office/drawing/2010/main">
                <a:solidFill>
                  <a:srgbClr val="FFFFFF"/>
                </a:solidFill>
              </a14:hiddenFill>
            </a:ext>
          </a:extLst>
        </p:spPr>
      </p:pic>
      <p:pic>
        <p:nvPicPr>
          <p:cNvPr id="74756" name="Picture 4" descr="Image result for apache cassandra">
            <a:extLst>
              <a:ext uri="{FF2B5EF4-FFF2-40B4-BE49-F238E27FC236}">
                <a16:creationId xmlns:a16="http://schemas.microsoft.com/office/drawing/2014/main" id="{DFCE0166-C957-4560-ADA0-567B177898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13082"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932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5778" name="Picture 2" descr="Image result for apache cassandra architecture">
            <a:extLst>
              <a:ext uri="{FF2B5EF4-FFF2-40B4-BE49-F238E27FC236}">
                <a16:creationId xmlns:a16="http://schemas.microsoft.com/office/drawing/2014/main" id="{6BE11E5D-1258-43CB-BE65-D624E51A05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4132" y="1124744"/>
            <a:ext cx="4896544" cy="4614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5870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7125F-52C1-453C-83E2-0A72C1D38032}"/>
              </a:ext>
            </a:extLst>
          </p:cNvPr>
          <p:cNvSpPr>
            <a:spLocks noGrp="1"/>
          </p:cNvSpPr>
          <p:nvPr>
            <p:ph type="title"/>
          </p:nvPr>
        </p:nvSpPr>
        <p:spPr>
          <a:xfrm>
            <a:off x="3201317" y="3933056"/>
            <a:ext cx="5858198" cy="1841715"/>
          </a:xfrm>
        </p:spPr>
        <p:txBody>
          <a:bodyPr/>
          <a:lstStyle/>
          <a:p>
            <a:r>
              <a:rPr lang="es-AR" dirty="0"/>
              <a:t>Tez</a:t>
            </a:r>
            <a:endParaRPr lang="en-GB" dirty="0"/>
          </a:p>
        </p:txBody>
      </p:sp>
      <p:pic>
        <p:nvPicPr>
          <p:cNvPr id="67586" name="Picture 2" descr="Image result for apache tez">
            <a:extLst>
              <a:ext uri="{FF2B5EF4-FFF2-40B4-BE49-F238E27FC236}">
                <a16:creationId xmlns:a16="http://schemas.microsoft.com/office/drawing/2014/main" id="{251E0435-49D2-472C-8D6C-C4E9AA0E8C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26395" y="1772816"/>
            <a:ext cx="3408041" cy="17466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7825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2" descr="Related image">
            <a:extLst>
              <a:ext uri="{FF2B5EF4-FFF2-40B4-BE49-F238E27FC236}">
                <a16:creationId xmlns:a16="http://schemas.microsoft.com/office/drawing/2014/main" id="{E85AEA22-6845-4515-90F5-12534FB461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7112" y="2276872"/>
            <a:ext cx="8374112" cy="433891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A4CD2275-15BE-4B40-BE77-0B9E9A314A56}"/>
              </a:ext>
            </a:extLst>
          </p:cNvPr>
          <p:cNvSpPr>
            <a:spLocks noGrp="1"/>
          </p:cNvSpPr>
          <p:nvPr>
            <p:ph type="title"/>
          </p:nvPr>
        </p:nvSpPr>
        <p:spPr/>
        <p:txBody>
          <a:bodyPr/>
          <a:lstStyle/>
          <a:p>
            <a:r>
              <a:rPr lang="es-AR" dirty="0"/>
              <a:t>Tez</a:t>
            </a:r>
            <a:endParaRPr lang="en-GB" dirty="0"/>
          </a:p>
        </p:txBody>
      </p:sp>
    </p:spTree>
    <p:extLst>
      <p:ext uri="{BB962C8B-B14F-4D97-AF65-F5344CB8AC3E}">
        <p14:creationId xmlns:p14="http://schemas.microsoft.com/office/powerpoint/2010/main" val="2319431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7125F-52C1-453C-83E2-0A72C1D38032}"/>
              </a:ext>
            </a:extLst>
          </p:cNvPr>
          <p:cNvSpPr>
            <a:spLocks noGrp="1"/>
          </p:cNvSpPr>
          <p:nvPr>
            <p:ph type="title"/>
          </p:nvPr>
        </p:nvSpPr>
        <p:spPr>
          <a:xfrm>
            <a:off x="3201317" y="3933056"/>
            <a:ext cx="5858198" cy="1841715"/>
          </a:xfrm>
        </p:spPr>
        <p:txBody>
          <a:bodyPr/>
          <a:lstStyle/>
          <a:p>
            <a:r>
              <a:rPr lang="es-AR" dirty="0" err="1"/>
              <a:t>Mahout</a:t>
            </a:r>
            <a:endParaRPr lang="en-GB" dirty="0"/>
          </a:p>
        </p:txBody>
      </p:sp>
      <p:pic>
        <p:nvPicPr>
          <p:cNvPr id="66562" name="Picture 2" descr="Image result for mahout">
            <a:extLst>
              <a:ext uri="{FF2B5EF4-FFF2-40B4-BE49-F238E27FC236}">
                <a16:creationId xmlns:a16="http://schemas.microsoft.com/office/drawing/2014/main" id="{D2C41685-1209-4090-84EA-BCF3B1464F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366" y="1666106"/>
            <a:ext cx="3086100" cy="2266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8225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26BAA-1F08-4B62-88D3-0578492A3B83}"/>
              </a:ext>
            </a:extLst>
          </p:cNvPr>
          <p:cNvSpPr>
            <a:spLocks noGrp="1"/>
          </p:cNvSpPr>
          <p:nvPr>
            <p:ph type="title" idx="4294967295"/>
          </p:nvPr>
        </p:nvSpPr>
        <p:spPr>
          <a:xfrm>
            <a:off x="3294063" y="568325"/>
            <a:ext cx="8894762" cy="1560513"/>
          </a:xfrm>
        </p:spPr>
        <p:txBody>
          <a:bodyPr/>
          <a:lstStyle/>
          <a:p>
            <a:r>
              <a:rPr lang="es-AR" dirty="0"/>
              <a:t>Big Data – Teorema CAP</a:t>
            </a:r>
            <a:endParaRPr lang="en-GB" dirty="0"/>
          </a:p>
        </p:txBody>
      </p:sp>
      <p:pic>
        <p:nvPicPr>
          <p:cNvPr id="7176" name="Picture 8" descr="Related image">
            <a:extLst>
              <a:ext uri="{FF2B5EF4-FFF2-40B4-BE49-F238E27FC236}">
                <a16:creationId xmlns:a16="http://schemas.microsoft.com/office/drawing/2014/main" id="{DBD680C8-78DF-493E-A695-858194ABFFC8}"/>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tretch>
            <a:fillRect/>
          </a:stretch>
        </p:blipFill>
        <p:spPr bwMode="auto">
          <a:xfrm>
            <a:off x="5873750" y="1349375"/>
            <a:ext cx="6315075" cy="35147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3DA41CE9-4B94-4FDA-91B2-F0C955D1B0DA}"/>
              </a:ext>
            </a:extLst>
          </p:cNvPr>
          <p:cNvPicPr>
            <a:picLocks noChangeAspect="1"/>
          </p:cNvPicPr>
          <p:nvPr/>
        </p:nvPicPr>
        <p:blipFill>
          <a:blip r:embed="rId4"/>
          <a:stretch>
            <a:fillRect/>
          </a:stretch>
        </p:blipFill>
        <p:spPr>
          <a:xfrm>
            <a:off x="0" y="5167699"/>
            <a:ext cx="12188825" cy="1664338"/>
          </a:xfrm>
          <a:prstGeom prst="rect">
            <a:avLst/>
          </a:prstGeom>
        </p:spPr>
      </p:pic>
    </p:spTree>
    <p:extLst>
      <p:ext uri="{BB962C8B-B14F-4D97-AF65-F5344CB8AC3E}">
        <p14:creationId xmlns:p14="http://schemas.microsoft.com/office/powerpoint/2010/main" val="2518553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718BAC-BDF6-42A5-B65B-C4C4A8725DB1}"/>
              </a:ext>
            </a:extLst>
          </p:cNvPr>
          <p:cNvSpPr>
            <a:spLocks noGrp="1"/>
          </p:cNvSpPr>
          <p:nvPr>
            <p:ph type="title"/>
          </p:nvPr>
        </p:nvSpPr>
        <p:spPr/>
        <p:txBody>
          <a:bodyPr/>
          <a:lstStyle/>
          <a:p>
            <a:r>
              <a:rPr lang="es-AR" dirty="0" err="1"/>
              <a:t>Mahout</a:t>
            </a:r>
            <a:endParaRPr lang="en-GB" dirty="0"/>
          </a:p>
        </p:txBody>
      </p:sp>
      <p:pic>
        <p:nvPicPr>
          <p:cNvPr id="77826" name="Picture 2" descr="Related image">
            <a:extLst>
              <a:ext uri="{FF2B5EF4-FFF2-40B4-BE49-F238E27FC236}">
                <a16:creationId xmlns:a16="http://schemas.microsoft.com/office/drawing/2014/main" id="{B848E859-ADA2-490D-B81C-6E4C94AFAA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39" y="332656"/>
            <a:ext cx="8428541" cy="63280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770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50" name="Picture 2" descr="Image result for apache mahout">
            <a:extLst>
              <a:ext uri="{FF2B5EF4-FFF2-40B4-BE49-F238E27FC236}">
                <a16:creationId xmlns:a16="http://schemas.microsoft.com/office/drawing/2014/main" id="{0AF8FF52-BE0D-4045-B713-6368EA6A66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94212" y="134838"/>
            <a:ext cx="5470376" cy="67038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363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7125F-52C1-453C-83E2-0A72C1D38032}"/>
              </a:ext>
            </a:extLst>
          </p:cNvPr>
          <p:cNvSpPr>
            <a:spLocks noGrp="1"/>
          </p:cNvSpPr>
          <p:nvPr>
            <p:ph type="title"/>
          </p:nvPr>
        </p:nvSpPr>
        <p:spPr>
          <a:xfrm>
            <a:off x="3201317" y="3933056"/>
            <a:ext cx="5858198" cy="1841715"/>
          </a:xfrm>
        </p:spPr>
        <p:txBody>
          <a:bodyPr/>
          <a:lstStyle/>
          <a:p>
            <a:r>
              <a:rPr lang="es-AR" dirty="0" err="1"/>
              <a:t>Flink</a:t>
            </a:r>
            <a:endParaRPr lang="en-GB" dirty="0"/>
          </a:p>
        </p:txBody>
      </p:sp>
      <p:pic>
        <p:nvPicPr>
          <p:cNvPr id="65538" name="Picture 2" descr="Related image">
            <a:extLst>
              <a:ext uri="{FF2B5EF4-FFF2-40B4-BE49-F238E27FC236}">
                <a16:creationId xmlns:a16="http://schemas.microsoft.com/office/drawing/2014/main" id="{CFA1BCAB-8845-4473-861A-E16265A61D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94212" y="1916832"/>
            <a:ext cx="3312368" cy="17058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7159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890" name="Picture 18" descr="Image result for apache flink architecture">
            <a:extLst>
              <a:ext uri="{FF2B5EF4-FFF2-40B4-BE49-F238E27FC236}">
                <a16:creationId xmlns:a16="http://schemas.microsoft.com/office/drawing/2014/main" id="{1E14A809-2ABA-4884-AA36-3C4680DED6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4077"/>
            <a:ext cx="903446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02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900" name="Picture 4" descr="Related image">
            <a:extLst>
              <a:ext uri="{FF2B5EF4-FFF2-40B4-BE49-F238E27FC236}">
                <a16:creationId xmlns:a16="http://schemas.microsoft.com/office/drawing/2014/main" id="{7CAC9B54-9D70-45E7-97B2-24EA3542D2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748" y="404664"/>
            <a:ext cx="8136904" cy="61090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0251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24" name="Picture 4" descr="Related image">
            <a:extLst>
              <a:ext uri="{FF2B5EF4-FFF2-40B4-BE49-F238E27FC236}">
                <a16:creationId xmlns:a16="http://schemas.microsoft.com/office/drawing/2014/main" id="{8150C55E-C3D4-4BDB-84D2-14CC6AB5E3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284" y="-387424"/>
            <a:ext cx="8724900" cy="4876800"/>
          </a:xfrm>
          <a:prstGeom prst="rect">
            <a:avLst/>
          </a:prstGeom>
          <a:noFill/>
          <a:extLst>
            <a:ext uri="{909E8E84-426E-40DD-AFC4-6F175D3DCCD1}">
              <a14:hiddenFill xmlns:a14="http://schemas.microsoft.com/office/drawing/2010/main">
                <a:solidFill>
                  <a:srgbClr val="FFFFFF"/>
                </a:solidFill>
              </a14:hiddenFill>
            </a:ext>
          </a:extLst>
        </p:spPr>
      </p:pic>
      <p:pic>
        <p:nvPicPr>
          <p:cNvPr id="81926" name="Picture 6" descr="Related image">
            <a:extLst>
              <a:ext uri="{FF2B5EF4-FFF2-40B4-BE49-F238E27FC236}">
                <a16:creationId xmlns:a16="http://schemas.microsoft.com/office/drawing/2014/main" id="{FC10B022-EDD0-40B5-A9F8-AA4070E4FA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6500" y="3645024"/>
            <a:ext cx="5079021" cy="2889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4604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7125F-52C1-453C-83E2-0A72C1D38032}"/>
              </a:ext>
            </a:extLst>
          </p:cNvPr>
          <p:cNvSpPr>
            <a:spLocks noGrp="1"/>
          </p:cNvSpPr>
          <p:nvPr>
            <p:ph type="title"/>
          </p:nvPr>
        </p:nvSpPr>
        <p:spPr>
          <a:xfrm>
            <a:off x="3201317" y="3933056"/>
            <a:ext cx="5858198" cy="1841715"/>
          </a:xfrm>
        </p:spPr>
        <p:txBody>
          <a:bodyPr/>
          <a:lstStyle/>
          <a:p>
            <a:r>
              <a:rPr lang="es-AR" dirty="0"/>
              <a:t>Apache Drill</a:t>
            </a:r>
            <a:endParaRPr lang="en-GB" dirty="0"/>
          </a:p>
        </p:txBody>
      </p:sp>
      <p:pic>
        <p:nvPicPr>
          <p:cNvPr id="64514" name="Picture 2" descr="Image result for apache drill">
            <a:extLst>
              <a:ext uri="{FF2B5EF4-FFF2-40B4-BE49-F238E27FC236}">
                <a16:creationId xmlns:a16="http://schemas.microsoft.com/office/drawing/2014/main" id="{2D655BCC-BD30-4AC8-B64F-E3B0B480EE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5456" y="1700808"/>
            <a:ext cx="3089920" cy="2008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1298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4456A-4518-4F80-BF3F-B1DBD8EBDE70}"/>
              </a:ext>
            </a:extLst>
          </p:cNvPr>
          <p:cNvSpPr>
            <a:spLocks noGrp="1"/>
          </p:cNvSpPr>
          <p:nvPr>
            <p:ph type="title"/>
          </p:nvPr>
        </p:nvSpPr>
        <p:spPr/>
        <p:txBody>
          <a:bodyPr/>
          <a:lstStyle/>
          <a:p>
            <a:r>
              <a:rPr lang="es-AR" dirty="0"/>
              <a:t>Apache Drill</a:t>
            </a:r>
            <a:endParaRPr lang="en-GB" dirty="0"/>
          </a:p>
        </p:txBody>
      </p:sp>
      <p:pic>
        <p:nvPicPr>
          <p:cNvPr id="82946" name="Picture 2" descr="Image result for apache drill architecture">
            <a:extLst>
              <a:ext uri="{FF2B5EF4-FFF2-40B4-BE49-F238E27FC236}">
                <a16:creationId xmlns:a16="http://schemas.microsoft.com/office/drawing/2014/main" id="{1F25E2B7-FB84-427D-8412-BF02F78E2EE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460081" y="2906712"/>
            <a:ext cx="5715000" cy="2714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7936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3990" name="Picture 2" descr="Image result for apache drill architecture">
            <a:extLst>
              <a:ext uri="{FF2B5EF4-FFF2-40B4-BE49-F238E27FC236}">
                <a16:creationId xmlns:a16="http://schemas.microsoft.com/office/drawing/2014/main" id="{713F54E4-888B-42B7-BDB9-C08425C644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77661"/>
            <a:ext cx="8136904" cy="610267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C5FB418-C935-482C-B930-E3E4A7B98620}"/>
              </a:ext>
            </a:extLst>
          </p:cNvPr>
          <p:cNvSpPr>
            <a:spLocks noGrp="1"/>
          </p:cNvSpPr>
          <p:nvPr>
            <p:ph type="title"/>
          </p:nvPr>
        </p:nvSpPr>
        <p:spPr>
          <a:xfrm>
            <a:off x="8137154" y="764704"/>
            <a:ext cx="3871743" cy="916439"/>
          </a:xfrm>
        </p:spPr>
        <p:txBody>
          <a:bodyPr>
            <a:normAutofit/>
          </a:bodyPr>
          <a:lstStyle/>
          <a:p>
            <a:r>
              <a:rPr lang="es-AR" dirty="0"/>
              <a:t>Apache Drill</a:t>
            </a:r>
            <a:endParaRPr lang="en-GB" dirty="0"/>
          </a:p>
        </p:txBody>
      </p:sp>
    </p:spTree>
    <p:extLst>
      <p:ext uri="{BB962C8B-B14F-4D97-AF65-F5344CB8AC3E}">
        <p14:creationId xmlns:p14="http://schemas.microsoft.com/office/powerpoint/2010/main" val="1737105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7125F-52C1-453C-83E2-0A72C1D38032}"/>
              </a:ext>
            </a:extLst>
          </p:cNvPr>
          <p:cNvSpPr>
            <a:spLocks noGrp="1"/>
          </p:cNvSpPr>
          <p:nvPr>
            <p:ph type="title"/>
          </p:nvPr>
        </p:nvSpPr>
        <p:spPr>
          <a:xfrm>
            <a:off x="3201317" y="3933056"/>
            <a:ext cx="5858198" cy="1841715"/>
          </a:xfrm>
        </p:spPr>
        <p:txBody>
          <a:bodyPr/>
          <a:lstStyle/>
          <a:p>
            <a:r>
              <a:rPr lang="es-AR" dirty="0" err="1"/>
              <a:t>MongoDB</a:t>
            </a:r>
            <a:endParaRPr lang="en-GB" dirty="0"/>
          </a:p>
        </p:txBody>
      </p:sp>
      <p:pic>
        <p:nvPicPr>
          <p:cNvPr id="63490" name="Picture 2" descr="Image result for mongodb">
            <a:extLst>
              <a:ext uri="{FF2B5EF4-FFF2-40B4-BE49-F238E27FC236}">
                <a16:creationId xmlns:a16="http://schemas.microsoft.com/office/drawing/2014/main" id="{5338F0B2-9326-45A8-B736-AD04D2988AA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50688" y="1844824"/>
            <a:ext cx="6359456" cy="1727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42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26BAA-1F08-4B62-88D3-0578492A3B83}"/>
              </a:ext>
            </a:extLst>
          </p:cNvPr>
          <p:cNvSpPr>
            <a:spLocks noGrp="1"/>
          </p:cNvSpPr>
          <p:nvPr>
            <p:ph type="title"/>
          </p:nvPr>
        </p:nvSpPr>
        <p:spPr/>
        <p:txBody>
          <a:bodyPr/>
          <a:lstStyle/>
          <a:p>
            <a:r>
              <a:rPr lang="es-AR" dirty="0"/>
              <a:t>Big Data - NoSQL</a:t>
            </a:r>
            <a:endParaRPr lang="en-GB" dirty="0"/>
          </a:p>
        </p:txBody>
      </p:sp>
      <p:pic>
        <p:nvPicPr>
          <p:cNvPr id="6148" name="Picture 4" descr="Image result for db nosql">
            <a:extLst>
              <a:ext uri="{FF2B5EF4-FFF2-40B4-BE49-F238E27FC236}">
                <a16:creationId xmlns:a16="http://schemas.microsoft.com/office/drawing/2014/main" id="{BC344DC2-50D9-4879-A717-AAD2027BA0B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4436229" y="2438400"/>
            <a:ext cx="5762705" cy="365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9613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86018" name="Picture 2" descr="Image result for mongodb">
            <a:extLst>
              <a:ext uri="{FF2B5EF4-FFF2-40B4-BE49-F238E27FC236}">
                <a16:creationId xmlns:a16="http://schemas.microsoft.com/office/drawing/2014/main" id="{1E10E0DE-C8C0-4817-9766-118A0465FD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93440" y="1723062"/>
            <a:ext cx="4993649" cy="3470586"/>
          </a:xfrm>
          <a:prstGeom prst="rect">
            <a:avLst/>
          </a:prstGeom>
          <a:noFill/>
          <a:extLst>
            <a:ext uri="{909E8E84-426E-40DD-AFC4-6F175D3DCCD1}">
              <a14:hiddenFill xmlns:a14="http://schemas.microsoft.com/office/drawing/2010/main">
                <a:solidFill>
                  <a:srgbClr val="FFFFFF"/>
                </a:solidFill>
              </a14:hiddenFill>
            </a:ext>
          </a:extLst>
        </p:spPr>
      </p:pic>
      <p:sp>
        <p:nvSpPr>
          <p:cNvPr id="86020" name="Title 1">
            <a:extLst>
              <a:ext uri="{FF2B5EF4-FFF2-40B4-BE49-F238E27FC236}">
                <a16:creationId xmlns:a16="http://schemas.microsoft.com/office/drawing/2014/main" id="{E78F2AC0-48B1-4211-AA54-B48925A0A92C}"/>
              </a:ext>
            </a:extLst>
          </p:cNvPr>
          <p:cNvSpPr>
            <a:spLocks noGrp="1"/>
          </p:cNvSpPr>
          <p:nvPr>
            <p:ph type="title"/>
          </p:nvPr>
        </p:nvSpPr>
        <p:spPr>
          <a:xfrm>
            <a:off x="1067957" y="1023867"/>
            <a:ext cx="3240538" cy="3349641"/>
          </a:xfrm>
        </p:spPr>
        <p:txBody>
          <a:bodyPr vert="horz" lIns="91440" tIns="45720" rIns="91440" bIns="45720" rtlCol="0" anchor="t">
            <a:normAutofit/>
          </a:bodyPr>
          <a:lstStyle/>
          <a:p>
            <a:pPr algn="l" defTabSz="914400"/>
            <a:r>
              <a:rPr lang="en-US" sz="3900" dirty="0"/>
              <a:t>MongoDB</a:t>
            </a:r>
          </a:p>
        </p:txBody>
      </p:sp>
    </p:spTree>
    <p:extLst>
      <p:ext uri="{BB962C8B-B14F-4D97-AF65-F5344CB8AC3E}">
        <p14:creationId xmlns:p14="http://schemas.microsoft.com/office/powerpoint/2010/main" val="3395564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7042" name="Picture 2" descr="Image result for mongodb architecture">
            <a:extLst>
              <a:ext uri="{FF2B5EF4-FFF2-40B4-BE49-F238E27FC236}">
                <a16:creationId xmlns:a16="http://schemas.microsoft.com/office/drawing/2014/main" id="{CDFE6EF5-AE4D-4A4D-95E9-85D06FDF00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3297" y="1010223"/>
            <a:ext cx="6517699" cy="48882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099EFAC-D2A7-45AD-9E74-2E182C21B7EA}"/>
              </a:ext>
            </a:extLst>
          </p:cNvPr>
          <p:cNvSpPr>
            <a:spLocks noGrp="1"/>
          </p:cNvSpPr>
          <p:nvPr>
            <p:ph type="title"/>
          </p:nvPr>
        </p:nvSpPr>
        <p:spPr>
          <a:xfrm>
            <a:off x="1067957" y="1023867"/>
            <a:ext cx="3255337" cy="3349641"/>
          </a:xfrm>
        </p:spPr>
        <p:txBody>
          <a:bodyPr vert="horz" lIns="91440" tIns="45720" rIns="91440" bIns="45720" rtlCol="0" anchor="t">
            <a:normAutofit/>
          </a:bodyPr>
          <a:lstStyle/>
          <a:p>
            <a:pPr algn="l" defTabSz="914400"/>
            <a:r>
              <a:rPr lang="en-US" sz="3900" dirty="0">
                <a:solidFill>
                  <a:srgbClr val="FEFCF7"/>
                </a:solidFill>
              </a:rPr>
              <a:t>MongoDB</a:t>
            </a:r>
          </a:p>
        </p:txBody>
      </p:sp>
    </p:spTree>
    <p:extLst>
      <p:ext uri="{BB962C8B-B14F-4D97-AF65-F5344CB8AC3E}">
        <p14:creationId xmlns:p14="http://schemas.microsoft.com/office/powerpoint/2010/main" val="578530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7125F-52C1-453C-83E2-0A72C1D38032}"/>
              </a:ext>
            </a:extLst>
          </p:cNvPr>
          <p:cNvSpPr>
            <a:spLocks noGrp="1"/>
          </p:cNvSpPr>
          <p:nvPr>
            <p:ph type="title"/>
          </p:nvPr>
        </p:nvSpPr>
        <p:spPr>
          <a:xfrm>
            <a:off x="3201317" y="3933056"/>
            <a:ext cx="5858198" cy="1841715"/>
          </a:xfrm>
        </p:spPr>
        <p:txBody>
          <a:bodyPr/>
          <a:lstStyle/>
          <a:p>
            <a:r>
              <a:rPr lang="es-AR" dirty="0"/>
              <a:t>Apache </a:t>
            </a:r>
            <a:r>
              <a:rPr lang="es-AR" dirty="0" err="1"/>
              <a:t>Ambari</a:t>
            </a:r>
            <a:endParaRPr lang="en-GB" dirty="0"/>
          </a:p>
        </p:txBody>
      </p:sp>
      <p:pic>
        <p:nvPicPr>
          <p:cNvPr id="62466" name="Picture 2" descr="Image result for ambari">
            <a:extLst>
              <a:ext uri="{FF2B5EF4-FFF2-40B4-BE49-F238E27FC236}">
                <a16:creationId xmlns:a16="http://schemas.microsoft.com/office/drawing/2014/main" id="{FC12199F-6E8B-4A69-8511-EE57412BDC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1666" y="2204864"/>
            <a:ext cx="2857500" cy="1343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475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994" name="Picture 2" descr="Image result for apache ambari">
            <a:extLst>
              <a:ext uri="{FF2B5EF4-FFF2-40B4-BE49-F238E27FC236}">
                <a16:creationId xmlns:a16="http://schemas.microsoft.com/office/drawing/2014/main" id="{AB375B90-8C63-4DC9-AFD7-E9D9C7001E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836" y="332656"/>
            <a:ext cx="10305579" cy="6133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1131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030982"/>
            <a:ext cx="5858198" cy="1035383"/>
          </a:xfrm>
        </p:spPr>
        <p:txBody>
          <a:bodyPr/>
          <a:lstStyle/>
          <a:p>
            <a:r>
              <a:rPr lang="en-US" dirty="0"/>
              <a:t>Hue</a:t>
            </a:r>
          </a:p>
        </p:txBody>
      </p:sp>
      <p:pic>
        <p:nvPicPr>
          <p:cNvPr id="50186" name="Picture 10" descr="Image result for hadoop hue">
            <a:extLst>
              <a:ext uri="{FF2B5EF4-FFF2-40B4-BE49-F238E27FC236}">
                <a16:creationId xmlns:a16="http://schemas.microsoft.com/office/drawing/2014/main" id="{9DC3BEBD-6F55-4B6D-8C30-6C3282A54FE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70076" y="1916832"/>
            <a:ext cx="6247725" cy="156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6808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6322" name="Picture 2" descr="Image result for hue dashboard">
            <a:extLst>
              <a:ext uri="{FF2B5EF4-FFF2-40B4-BE49-F238E27FC236}">
                <a16:creationId xmlns:a16="http://schemas.microsoft.com/office/drawing/2014/main" id="{84D34FF3-4CE8-428D-8541-9C5526DBAAA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92813" y="1288145"/>
            <a:ext cx="8003197" cy="4281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9422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7125F-52C1-453C-83E2-0A72C1D38032}"/>
              </a:ext>
            </a:extLst>
          </p:cNvPr>
          <p:cNvSpPr>
            <a:spLocks noGrp="1"/>
          </p:cNvSpPr>
          <p:nvPr>
            <p:ph type="title"/>
          </p:nvPr>
        </p:nvSpPr>
        <p:spPr>
          <a:xfrm>
            <a:off x="3201317" y="3933056"/>
            <a:ext cx="5858198" cy="1841715"/>
          </a:xfrm>
        </p:spPr>
        <p:txBody>
          <a:bodyPr/>
          <a:lstStyle/>
          <a:p>
            <a:r>
              <a:rPr lang="es-AR" dirty="0"/>
              <a:t>Storm</a:t>
            </a:r>
            <a:endParaRPr lang="en-GB" dirty="0"/>
          </a:p>
        </p:txBody>
      </p:sp>
      <p:pic>
        <p:nvPicPr>
          <p:cNvPr id="61442" name="Picture 2" descr="Image result for apache storm logo">
            <a:extLst>
              <a:ext uri="{FF2B5EF4-FFF2-40B4-BE49-F238E27FC236}">
                <a16:creationId xmlns:a16="http://schemas.microsoft.com/office/drawing/2014/main" id="{673B5D30-D9E9-4A42-94D6-BE5A1A7C4D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686" y="2060848"/>
            <a:ext cx="4131459" cy="12961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8990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430" name="Picture 14" descr="Image result for apache storm">
            <a:extLst>
              <a:ext uri="{FF2B5EF4-FFF2-40B4-BE49-F238E27FC236}">
                <a16:creationId xmlns:a16="http://schemas.microsoft.com/office/drawing/2014/main" id="{70B98BA1-6860-4A87-8A24-546B62AB7B2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848193" y="404664"/>
            <a:ext cx="11340632" cy="6381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3440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30" name="Picture 2" descr="Image result for apache storm ui">
            <a:extLst>
              <a:ext uri="{FF2B5EF4-FFF2-40B4-BE49-F238E27FC236}">
                <a16:creationId xmlns:a16="http://schemas.microsoft.com/office/drawing/2014/main" id="{FBF8876D-5C6F-450A-847C-504079A1DA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8738"/>
            <a:ext cx="12188825" cy="6738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7287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030982"/>
            <a:ext cx="5858198" cy="1035383"/>
          </a:xfrm>
        </p:spPr>
        <p:txBody>
          <a:bodyPr/>
          <a:lstStyle/>
          <a:p>
            <a:r>
              <a:rPr lang="en-US" dirty="0"/>
              <a:t>HBase</a:t>
            </a:r>
          </a:p>
        </p:txBody>
      </p:sp>
      <p:pic>
        <p:nvPicPr>
          <p:cNvPr id="24580" name="Picture 4" descr="Image result for hbase">
            <a:extLst>
              <a:ext uri="{FF2B5EF4-FFF2-40B4-BE49-F238E27FC236}">
                <a16:creationId xmlns:a16="http://schemas.microsoft.com/office/drawing/2014/main" id="{6B284CBD-64A0-413B-8E26-AECD8968E9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8188" y="2204864"/>
            <a:ext cx="4476750" cy="1143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657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56F01-C890-4C54-94EB-C0F582B0425B}"/>
              </a:ext>
            </a:extLst>
          </p:cNvPr>
          <p:cNvSpPr>
            <a:spLocks noGrp="1"/>
          </p:cNvSpPr>
          <p:nvPr>
            <p:ph type="title"/>
          </p:nvPr>
        </p:nvSpPr>
        <p:spPr>
          <a:xfrm>
            <a:off x="2805976" y="568345"/>
            <a:ext cx="8895248" cy="1560716"/>
          </a:xfrm>
        </p:spPr>
        <p:txBody>
          <a:bodyPr/>
          <a:lstStyle/>
          <a:p>
            <a:r>
              <a:rPr lang="es-AR" dirty="0"/>
              <a:t>NoSQL  </a:t>
            </a:r>
            <a:r>
              <a:rPr lang="es-AR" dirty="0" err="1"/>
              <a:t>categories</a:t>
            </a:r>
            <a:endParaRPr lang="en-GB" dirty="0"/>
          </a:p>
        </p:txBody>
      </p:sp>
      <p:pic>
        <p:nvPicPr>
          <p:cNvPr id="4" name="Content Placeholder 3">
            <a:extLst>
              <a:ext uri="{FF2B5EF4-FFF2-40B4-BE49-F238E27FC236}">
                <a16:creationId xmlns:a16="http://schemas.microsoft.com/office/drawing/2014/main" id="{B1D37B58-5D40-4577-88E5-9ED009CA2ED0}"/>
              </a:ext>
            </a:extLst>
          </p:cNvPr>
          <p:cNvPicPr>
            <a:picLocks noGrp="1"/>
          </p:cNvPicPr>
          <p:nvPr>
            <p:ph idx="1"/>
          </p:nvPr>
        </p:nvPicPr>
        <p:blipFill rotWithShape="1">
          <a:blip r:embed="rId3">
            <a:extLst>
              <a:ext uri="{28A0092B-C50C-407E-A947-70E740481C1C}">
                <a14:useLocalDpi xmlns:a14="http://schemas.microsoft.com/office/drawing/2010/main" val="0"/>
              </a:ext>
            </a:extLst>
          </a:blip>
          <a:srcRect l="11876" t="21530" r="7926" b="17432"/>
          <a:stretch/>
        </p:blipFill>
        <p:spPr bwMode="auto">
          <a:xfrm>
            <a:off x="549796" y="2276872"/>
            <a:ext cx="11151428" cy="446449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423382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Picture 2" descr="Image result for hbase architecture">
            <a:extLst>
              <a:ext uri="{FF2B5EF4-FFF2-40B4-BE49-F238E27FC236}">
                <a16:creationId xmlns:a16="http://schemas.microsoft.com/office/drawing/2014/main" id="{C6EA9ABE-BEE5-4F90-AC80-DD884E84E5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8256" y="2348880"/>
            <a:ext cx="8712968" cy="4285454"/>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18699BF0-577B-424E-B40A-D80F765EF68F}"/>
              </a:ext>
            </a:extLst>
          </p:cNvPr>
          <p:cNvSpPr>
            <a:spLocks noGrp="1"/>
          </p:cNvSpPr>
          <p:nvPr>
            <p:ph type="title"/>
          </p:nvPr>
        </p:nvSpPr>
        <p:spPr/>
        <p:txBody>
          <a:bodyPr/>
          <a:lstStyle/>
          <a:p>
            <a:r>
              <a:rPr lang="es-AR" dirty="0" err="1"/>
              <a:t>HBase</a:t>
            </a:r>
            <a:endParaRPr lang="en-GB" dirty="0"/>
          </a:p>
        </p:txBody>
      </p:sp>
    </p:spTree>
    <p:extLst>
      <p:ext uri="{BB962C8B-B14F-4D97-AF65-F5344CB8AC3E}">
        <p14:creationId xmlns:p14="http://schemas.microsoft.com/office/powerpoint/2010/main" val="1594429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699BF0-577B-424E-B40A-D80F765EF68F}"/>
              </a:ext>
            </a:extLst>
          </p:cNvPr>
          <p:cNvSpPr>
            <a:spLocks noGrp="1"/>
          </p:cNvSpPr>
          <p:nvPr>
            <p:ph type="title"/>
          </p:nvPr>
        </p:nvSpPr>
        <p:spPr/>
        <p:txBody>
          <a:bodyPr/>
          <a:lstStyle/>
          <a:p>
            <a:r>
              <a:rPr lang="es-AR" dirty="0" err="1"/>
              <a:t>HBase</a:t>
            </a:r>
            <a:endParaRPr lang="en-GB" dirty="0"/>
          </a:p>
        </p:txBody>
      </p:sp>
      <p:pic>
        <p:nvPicPr>
          <p:cNvPr id="37892" name="Picture 4" descr="Related image">
            <a:extLst>
              <a:ext uri="{FF2B5EF4-FFF2-40B4-BE49-F238E27FC236}">
                <a16:creationId xmlns:a16="http://schemas.microsoft.com/office/drawing/2014/main" id="{8B87172E-1A3C-41C9-BD32-5E07388EDE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4172" y="2348880"/>
            <a:ext cx="7365479" cy="3993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360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descr="Image result for hbase architecture">
            <a:extLst>
              <a:ext uri="{FF2B5EF4-FFF2-40B4-BE49-F238E27FC236}">
                <a16:creationId xmlns:a16="http://schemas.microsoft.com/office/drawing/2014/main" id="{6EFABE9F-2F55-4ED3-802B-CDDE5DF595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384" y="1268760"/>
            <a:ext cx="11475441" cy="558924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5B2B17E-33D0-427B-9917-6A427806E893}"/>
              </a:ext>
            </a:extLst>
          </p:cNvPr>
          <p:cNvSpPr>
            <a:spLocks noGrp="1"/>
          </p:cNvSpPr>
          <p:nvPr>
            <p:ph type="title"/>
          </p:nvPr>
        </p:nvSpPr>
        <p:spPr/>
        <p:txBody>
          <a:bodyPr/>
          <a:lstStyle/>
          <a:p>
            <a:r>
              <a:rPr lang="es-AR" dirty="0" err="1"/>
              <a:t>Hbase</a:t>
            </a:r>
            <a:r>
              <a:rPr lang="es-AR" dirty="0"/>
              <a:t> </a:t>
            </a:r>
            <a:r>
              <a:rPr lang="es-AR" dirty="0" err="1"/>
              <a:t>Cluster</a:t>
            </a:r>
            <a:endParaRPr lang="en-GB" dirty="0"/>
          </a:p>
        </p:txBody>
      </p:sp>
    </p:spTree>
    <p:extLst>
      <p:ext uri="{BB962C8B-B14F-4D97-AF65-F5344CB8AC3E}">
        <p14:creationId xmlns:p14="http://schemas.microsoft.com/office/powerpoint/2010/main" val="1654661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030982"/>
            <a:ext cx="5858198" cy="1035383"/>
          </a:xfrm>
        </p:spPr>
        <p:txBody>
          <a:bodyPr/>
          <a:lstStyle/>
          <a:p>
            <a:r>
              <a:rPr lang="en-US" dirty="0"/>
              <a:t>Zookeeper</a:t>
            </a:r>
          </a:p>
        </p:txBody>
      </p:sp>
      <p:pic>
        <p:nvPicPr>
          <p:cNvPr id="39938" name="Picture 2" descr="Image result for apache zookeeper logo">
            <a:extLst>
              <a:ext uri="{FF2B5EF4-FFF2-40B4-BE49-F238E27FC236}">
                <a16:creationId xmlns:a16="http://schemas.microsoft.com/office/drawing/2014/main" id="{C18FFA29-361A-46BF-B897-D6C5A763961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08740" y="1556792"/>
            <a:ext cx="1563669" cy="2222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5079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Picture 2" descr="Image result for apache zookeeper">
            <a:extLst>
              <a:ext uri="{FF2B5EF4-FFF2-40B4-BE49-F238E27FC236}">
                <a16:creationId xmlns:a16="http://schemas.microsoft.com/office/drawing/2014/main" id="{3936F8BC-5F18-4920-A1E2-0A026ACC62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064"/>
            <a:ext cx="10712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8967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030982"/>
            <a:ext cx="5858198" cy="1035383"/>
          </a:xfrm>
        </p:spPr>
        <p:txBody>
          <a:bodyPr/>
          <a:lstStyle/>
          <a:p>
            <a:r>
              <a:rPr lang="en-US" dirty="0"/>
              <a:t>Kafka</a:t>
            </a:r>
          </a:p>
        </p:txBody>
      </p:sp>
      <p:pic>
        <p:nvPicPr>
          <p:cNvPr id="44034" name="Picture 2" descr="Image result for kafka apache">
            <a:extLst>
              <a:ext uri="{FF2B5EF4-FFF2-40B4-BE49-F238E27FC236}">
                <a16:creationId xmlns:a16="http://schemas.microsoft.com/office/drawing/2014/main" id="{17A02D81-F6E2-4DE9-9419-CA16FFBE78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86100" y="2060848"/>
            <a:ext cx="6021987" cy="1511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8444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DB71B-C8EF-4F7C-9F3B-913D72313404}"/>
              </a:ext>
            </a:extLst>
          </p:cNvPr>
          <p:cNvSpPr>
            <a:spLocks noGrp="1"/>
          </p:cNvSpPr>
          <p:nvPr>
            <p:ph type="title"/>
          </p:nvPr>
        </p:nvSpPr>
        <p:spPr/>
        <p:txBody>
          <a:bodyPr/>
          <a:lstStyle/>
          <a:p>
            <a:r>
              <a:rPr lang="es-AR" dirty="0"/>
              <a:t>Kafka</a:t>
            </a:r>
            <a:endParaRPr lang="en-GB" dirty="0"/>
          </a:p>
        </p:txBody>
      </p:sp>
      <p:pic>
        <p:nvPicPr>
          <p:cNvPr id="45058" name="Picture 2" descr="Image result for kafka apache architecture">
            <a:extLst>
              <a:ext uri="{FF2B5EF4-FFF2-40B4-BE49-F238E27FC236}">
                <a16:creationId xmlns:a16="http://schemas.microsoft.com/office/drawing/2014/main" id="{C806E91A-5B99-4875-9AF9-D4FD7B9A25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8304" y="2348880"/>
            <a:ext cx="8348046" cy="4104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4845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030982"/>
            <a:ext cx="5858198" cy="1035383"/>
          </a:xfrm>
        </p:spPr>
        <p:txBody>
          <a:bodyPr/>
          <a:lstStyle/>
          <a:p>
            <a:r>
              <a:rPr lang="en-US" dirty="0" err="1"/>
              <a:t>Oozie</a:t>
            </a:r>
            <a:endParaRPr lang="en-US" dirty="0"/>
          </a:p>
        </p:txBody>
      </p:sp>
      <p:pic>
        <p:nvPicPr>
          <p:cNvPr id="41986" name="Picture 2" descr="Related image">
            <a:extLst>
              <a:ext uri="{FF2B5EF4-FFF2-40B4-BE49-F238E27FC236}">
                <a16:creationId xmlns:a16="http://schemas.microsoft.com/office/drawing/2014/main" id="{CE30CA10-13B3-498C-BA60-7E912422F0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2244" y="1628800"/>
            <a:ext cx="3521969" cy="22012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87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6086" name="Picture 6" descr="Related image">
            <a:extLst>
              <a:ext uri="{FF2B5EF4-FFF2-40B4-BE49-F238E27FC236}">
                <a16:creationId xmlns:a16="http://schemas.microsoft.com/office/drawing/2014/main" id="{F7567FB9-4AD7-4460-86E8-FF9DCD1D5E25}"/>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4546" r="4546"/>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4272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6" name="Picture 2" descr="Image result for oozie workflow">
            <a:extLst>
              <a:ext uri="{FF2B5EF4-FFF2-40B4-BE49-F238E27FC236}">
                <a16:creationId xmlns:a16="http://schemas.microsoft.com/office/drawing/2014/main" id="{FAF2BBBD-4B61-4B80-BFCA-569D5C2230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868" y="3284984"/>
            <a:ext cx="10107209" cy="316723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A8C0A00-A6D9-43CE-B827-C467411C8E0E}"/>
              </a:ext>
            </a:extLst>
          </p:cNvPr>
          <p:cNvSpPr>
            <a:spLocks noGrp="1"/>
          </p:cNvSpPr>
          <p:nvPr>
            <p:ph type="title"/>
          </p:nvPr>
        </p:nvSpPr>
        <p:spPr/>
        <p:txBody>
          <a:bodyPr/>
          <a:lstStyle/>
          <a:p>
            <a:r>
              <a:rPr lang="es-AR" dirty="0" err="1"/>
              <a:t>Oozie</a:t>
            </a:r>
            <a:r>
              <a:rPr lang="es-AR" dirty="0"/>
              <a:t> </a:t>
            </a:r>
            <a:r>
              <a:rPr lang="es-AR" dirty="0" err="1"/>
              <a:t>workflow</a:t>
            </a:r>
            <a:endParaRPr lang="en-GB" dirty="0"/>
          </a:p>
        </p:txBody>
      </p:sp>
    </p:spTree>
    <p:extLst>
      <p:ext uri="{BB962C8B-B14F-4D97-AF65-F5344CB8AC3E}">
        <p14:creationId xmlns:p14="http://schemas.microsoft.com/office/powerpoint/2010/main" val="3704398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Picture 2" descr="Related image">
            <a:extLst>
              <a:ext uri="{FF2B5EF4-FFF2-40B4-BE49-F238E27FC236}">
                <a16:creationId xmlns:a16="http://schemas.microsoft.com/office/drawing/2014/main" id="{B847CFCB-12CF-4E42-A6A7-E6FE3708DCA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08648" y="0"/>
            <a:ext cx="8947117" cy="6710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4036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1476" y="4030982"/>
            <a:ext cx="5858198" cy="1035383"/>
          </a:xfrm>
        </p:spPr>
        <p:txBody>
          <a:bodyPr/>
          <a:lstStyle/>
          <a:p>
            <a:r>
              <a:rPr lang="en-US" dirty="0"/>
              <a:t>Avro</a:t>
            </a:r>
          </a:p>
        </p:txBody>
      </p:sp>
      <p:pic>
        <p:nvPicPr>
          <p:cNvPr id="40962" name="Picture 2" descr="Image result for apache avro">
            <a:extLst>
              <a:ext uri="{FF2B5EF4-FFF2-40B4-BE49-F238E27FC236}">
                <a16:creationId xmlns:a16="http://schemas.microsoft.com/office/drawing/2014/main" id="{7054B527-7C8A-4CEF-9617-4C7669B4BD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1312" y="2132856"/>
            <a:ext cx="3938525" cy="1224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846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946BC-7546-42C7-93BE-936BBCA42B14}"/>
              </a:ext>
            </a:extLst>
          </p:cNvPr>
          <p:cNvSpPr>
            <a:spLocks noGrp="1"/>
          </p:cNvSpPr>
          <p:nvPr>
            <p:ph type="title"/>
          </p:nvPr>
        </p:nvSpPr>
        <p:spPr/>
        <p:txBody>
          <a:bodyPr anchor="b">
            <a:normAutofit/>
          </a:bodyPr>
          <a:lstStyle/>
          <a:p>
            <a:r>
              <a:rPr lang="en-GB" dirty="0"/>
              <a:t> Avro</a:t>
            </a:r>
            <a:endParaRPr lang="en-GB" sz="3400" dirty="0"/>
          </a:p>
        </p:txBody>
      </p:sp>
      <p:sp>
        <p:nvSpPr>
          <p:cNvPr id="48135" name="Content Placeholder 48134"/>
          <p:cNvSpPr>
            <a:spLocks noGrp="1"/>
          </p:cNvSpPr>
          <p:nvPr>
            <p:ph type="body" sz="half" idx="2"/>
          </p:nvPr>
        </p:nvSpPr>
        <p:spPr/>
        <p:txBody>
          <a:bodyPr>
            <a:normAutofit/>
          </a:bodyPr>
          <a:lstStyle/>
          <a:p>
            <a:r>
              <a:rPr lang="en-GB" sz="1600" dirty="0"/>
              <a:t>Object container file</a:t>
            </a:r>
            <a:endParaRPr lang="en-US" sz="1600" dirty="0"/>
          </a:p>
        </p:txBody>
      </p:sp>
      <p:pic>
        <p:nvPicPr>
          <p:cNvPr id="4" name="Picture 4" descr="https://mingqin.files.wordpress.com/2014/12/avro-object-container-file-format1.png">
            <a:extLst>
              <a:ext uri="{FF2B5EF4-FFF2-40B4-BE49-F238E27FC236}">
                <a16:creationId xmlns:a16="http://schemas.microsoft.com/office/drawing/2014/main" id="{2983AADC-5D0A-49BB-B2C9-C28719569F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11" y="838386"/>
            <a:ext cx="8212077" cy="51812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6526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4092" y="4005064"/>
            <a:ext cx="5858198" cy="1022356"/>
          </a:xfrm>
        </p:spPr>
        <p:txBody>
          <a:bodyPr/>
          <a:lstStyle/>
          <a:p>
            <a:r>
              <a:rPr lang="en-US" dirty="0"/>
              <a:t>Amazon Web Services</a:t>
            </a:r>
          </a:p>
        </p:txBody>
      </p:sp>
      <p:pic>
        <p:nvPicPr>
          <p:cNvPr id="57346" name="Picture 2" descr="Image result for aws">
            <a:extLst>
              <a:ext uri="{FF2B5EF4-FFF2-40B4-BE49-F238E27FC236}">
                <a16:creationId xmlns:a16="http://schemas.microsoft.com/office/drawing/2014/main" id="{430A3931-97AF-447A-9337-59F86973D8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4355" y="1484784"/>
            <a:ext cx="4297671" cy="2417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674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8066" name="Picture 2" descr="Image result for aws">
            <a:extLst>
              <a:ext uri="{FF2B5EF4-FFF2-40B4-BE49-F238E27FC236}">
                <a16:creationId xmlns:a16="http://schemas.microsoft.com/office/drawing/2014/main" id="{A31E99E5-AE0C-4345-9150-F73EBC8AEE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98068" y="1484784"/>
            <a:ext cx="6061661" cy="3581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592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F1DB8-9517-428E-98A9-EBFEC5DEA94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DB183EB-5A40-4AE9-ABF7-AEA63D8BD120}"/>
              </a:ext>
            </a:extLst>
          </p:cNvPr>
          <p:cNvSpPr>
            <a:spLocks noGrp="1"/>
          </p:cNvSpPr>
          <p:nvPr>
            <p:ph type="body" idx="1"/>
          </p:nvPr>
        </p:nvSpPr>
        <p:spPr/>
        <p:txBody>
          <a:bodyPr/>
          <a:lstStyle/>
          <a:p>
            <a:endParaRPr lang="en-GB"/>
          </a:p>
        </p:txBody>
      </p:sp>
      <p:pic>
        <p:nvPicPr>
          <p:cNvPr id="89090" name="Picture 2" descr="Image result for aws services">
            <a:extLst>
              <a:ext uri="{FF2B5EF4-FFF2-40B4-BE49-F238E27FC236}">
                <a16:creationId xmlns:a16="http://schemas.microsoft.com/office/drawing/2014/main" id="{C74E2F9B-65AA-40EE-872B-AAA1D4A374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88825" cy="6856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0733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E1217"/>
      </a:dk2>
      <a:lt2>
        <a:srgbClr val="FAFDFD"/>
      </a:lt2>
      <a:accent1>
        <a:srgbClr val="78475D"/>
      </a:accent1>
      <a:accent2>
        <a:srgbClr val="A7D068"/>
      </a:accent2>
      <a:accent3>
        <a:srgbClr val="78C5CF"/>
      </a:accent3>
      <a:accent4>
        <a:srgbClr val="D36E88"/>
      </a:accent4>
      <a:accent5>
        <a:srgbClr val="D3C588"/>
      </a:accent5>
      <a:accent6>
        <a:srgbClr val="ED9E57"/>
      </a:accent6>
      <a:hlink>
        <a:srgbClr val="78C5CF"/>
      </a:hlink>
      <a:folHlink>
        <a:srgbClr val="D36E88"/>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E2D42CFC-65DC-41E3-8961-A8E5A2991312}"/>
    </a:ext>
  </a:extLst>
</a:theme>
</file>

<file path=ppt/theme/theme2.xml><?xml version="1.0" encoding="utf-8"?>
<a:theme xmlns:a="http://schemas.openxmlformats.org/drawingml/2006/main" name="1_Feathered">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ine">
      <a:majorFont>
        <a:latin typeface="bromello"/>
        <a:ea typeface=""/>
        <a:cs typeface=""/>
      </a:majorFont>
      <a:minorFont>
        <a:latin typeface="Gisha"/>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E2D42CFC-65DC-41E3-8961-A8E5A2991312}"/>
    </a:ext>
  </a:ext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Feathered</Template>
  <TotalTime>978</TotalTime>
  <Words>1486</Words>
  <Application>Microsoft Office PowerPoint</Application>
  <PresentationFormat>Custom</PresentationFormat>
  <Paragraphs>371</Paragraphs>
  <Slides>94</Slides>
  <Notes>23</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94</vt:i4>
      </vt:variant>
    </vt:vector>
  </HeadingPairs>
  <TitlesOfParts>
    <vt:vector size="106" baseType="lpstr">
      <vt:lpstr>Arial</vt:lpstr>
      <vt:lpstr>bromello</vt:lpstr>
      <vt:lpstr>Calibri</vt:lpstr>
      <vt:lpstr>Century Schoolbook</vt:lpstr>
      <vt:lpstr>Corbel</vt:lpstr>
      <vt:lpstr>Gisha</vt:lpstr>
      <vt:lpstr>Symbol</vt:lpstr>
      <vt:lpstr>Times New Roman</vt:lpstr>
      <vt:lpstr>Verdana</vt:lpstr>
      <vt:lpstr>Wingdings</vt:lpstr>
      <vt:lpstr>Feathered</vt:lpstr>
      <vt:lpstr>1_Feathered</vt:lpstr>
      <vt:lpstr>PowerPoint Presentation</vt:lpstr>
      <vt:lpstr>Conceptos</vt:lpstr>
      <vt:lpstr>Big Data – 3 V’s</vt:lpstr>
      <vt:lpstr>RDMS vs NoSQL</vt:lpstr>
      <vt:lpstr>When to use each</vt:lpstr>
      <vt:lpstr>Big Data – Teorema CAP</vt:lpstr>
      <vt:lpstr>Big Data - NoSQL</vt:lpstr>
      <vt:lpstr>NoSQL  categories</vt:lpstr>
      <vt:lpstr>PowerPoint Presentation</vt:lpstr>
      <vt:lpstr>Apache Hadoop</vt:lpstr>
      <vt:lpstr>Apache Hadoop </vt:lpstr>
      <vt:lpstr>Hadoop</vt:lpstr>
      <vt:lpstr>PowerPoint Presentation</vt:lpstr>
      <vt:lpstr>Hadoop Ecosystem</vt:lpstr>
      <vt:lpstr>PowerPoint Presentation</vt:lpstr>
      <vt:lpstr>PowerPoint Presentation</vt:lpstr>
      <vt:lpstr>Map Reduce</vt:lpstr>
      <vt:lpstr>PowerPoint Presentation</vt:lpstr>
      <vt:lpstr>HDFS</vt:lpstr>
      <vt:lpstr>Highly Distributed File System</vt:lpstr>
      <vt:lpstr>HDFS</vt:lpstr>
      <vt:lpstr>HDFS - Architecture</vt:lpstr>
      <vt:lpstr>HDFS</vt:lpstr>
      <vt:lpstr>HDFS</vt:lpstr>
      <vt:lpstr>Yarn</vt:lpstr>
      <vt:lpstr>Yet Another Resource Manager</vt:lpstr>
      <vt:lpstr>YARN</vt:lpstr>
      <vt:lpstr>Schedulers</vt:lpstr>
      <vt:lpstr>Sqoop</vt:lpstr>
      <vt:lpstr>Sqoop</vt:lpstr>
      <vt:lpstr>Sqoop</vt:lpstr>
      <vt:lpstr>Pig</vt:lpstr>
      <vt:lpstr>Pig</vt:lpstr>
      <vt:lpstr>Hive</vt:lpstr>
      <vt:lpstr>Hive</vt:lpstr>
      <vt:lpstr>Hive</vt:lpstr>
      <vt:lpstr>Spark</vt:lpstr>
      <vt:lpstr>Spark</vt:lpstr>
      <vt:lpstr>Spark</vt:lpstr>
      <vt:lpstr>PowerPoint Presentation</vt:lpstr>
      <vt:lpstr>Spark Data</vt:lpstr>
      <vt:lpstr>Lambda Architecture</vt:lpstr>
      <vt:lpstr>Lambda Architecture</vt:lpstr>
      <vt:lpstr>PowerPoint Presentation</vt:lpstr>
      <vt:lpstr>PowerPoint Presentation</vt:lpstr>
      <vt:lpstr>Kappa  Architecture</vt:lpstr>
      <vt:lpstr>PowerPoint Presentation</vt:lpstr>
      <vt:lpstr>Flume</vt:lpstr>
      <vt:lpstr>Flume</vt:lpstr>
      <vt:lpstr>Flume pipeline</vt:lpstr>
      <vt:lpstr>Flume – Agents transaction</vt:lpstr>
      <vt:lpstr>Impala</vt:lpstr>
      <vt:lpstr>Impala</vt:lpstr>
      <vt:lpstr>Cassandra</vt:lpstr>
      <vt:lpstr>PowerPoint Presentation</vt:lpstr>
      <vt:lpstr>PowerPoint Presentation</vt:lpstr>
      <vt:lpstr>Tez</vt:lpstr>
      <vt:lpstr>Tez</vt:lpstr>
      <vt:lpstr>Mahout</vt:lpstr>
      <vt:lpstr>Mahout</vt:lpstr>
      <vt:lpstr>PowerPoint Presentation</vt:lpstr>
      <vt:lpstr>Flink</vt:lpstr>
      <vt:lpstr>PowerPoint Presentation</vt:lpstr>
      <vt:lpstr>PowerPoint Presentation</vt:lpstr>
      <vt:lpstr>PowerPoint Presentation</vt:lpstr>
      <vt:lpstr>Apache Drill</vt:lpstr>
      <vt:lpstr>Apache Drill</vt:lpstr>
      <vt:lpstr>Apache Drill</vt:lpstr>
      <vt:lpstr>MongoDB</vt:lpstr>
      <vt:lpstr>MongoDB</vt:lpstr>
      <vt:lpstr>MongoDB</vt:lpstr>
      <vt:lpstr>Apache Ambari</vt:lpstr>
      <vt:lpstr>PowerPoint Presentation</vt:lpstr>
      <vt:lpstr>Hue</vt:lpstr>
      <vt:lpstr>PowerPoint Presentation</vt:lpstr>
      <vt:lpstr>Storm</vt:lpstr>
      <vt:lpstr>PowerPoint Presentation</vt:lpstr>
      <vt:lpstr>PowerPoint Presentation</vt:lpstr>
      <vt:lpstr>HBase</vt:lpstr>
      <vt:lpstr>HBase</vt:lpstr>
      <vt:lpstr>HBase</vt:lpstr>
      <vt:lpstr>Hbase Cluster</vt:lpstr>
      <vt:lpstr>Zookeeper</vt:lpstr>
      <vt:lpstr>PowerPoint Presentation</vt:lpstr>
      <vt:lpstr>Kafka</vt:lpstr>
      <vt:lpstr>Kafka</vt:lpstr>
      <vt:lpstr>Oozie</vt:lpstr>
      <vt:lpstr>PowerPoint Presentation</vt:lpstr>
      <vt:lpstr>Oozie workflow</vt:lpstr>
      <vt:lpstr>Avro</vt:lpstr>
      <vt:lpstr> Avro</vt:lpstr>
      <vt:lpstr>Amazon Web Services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dc:title>
  <dc:creator>SILVESTRE  FLORENCIA</dc:creator>
  <cp:lastModifiedBy>FLORENCIA SILVESTRE</cp:lastModifiedBy>
  <cp:revision>41</cp:revision>
  <dcterms:created xsi:type="dcterms:W3CDTF">2017-10-21T10:32:31Z</dcterms:created>
  <dcterms:modified xsi:type="dcterms:W3CDTF">2017-10-23T00:34:18Z</dcterms:modified>
</cp:coreProperties>
</file>

<file path=docProps/thumbnail.jpeg>
</file>